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0" r:id="rId11"/>
    <p:sldId id="261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3572556-3EE0-4EB7-AC4B-CE38701A01F5}" type="datetimeFigureOut">
              <a:rPr lang="fr-FR" smtClean="0"/>
              <a:t>14/04/2016</a:t>
            </a:fld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C172C84-0DF2-43D8-9EA3-457D33F67D43}" type="slidenum">
              <a:rPr lang="fr-FR" smtClean="0"/>
              <a:t>‹N°›</a:t>
            </a:fld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2556-3EE0-4EB7-AC4B-CE38701A01F5}" type="datetimeFigureOut">
              <a:rPr lang="fr-FR" smtClean="0"/>
              <a:t>14/04/2016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2C84-0DF2-43D8-9EA3-457D33F67D4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2556-3EE0-4EB7-AC4B-CE38701A01F5}" type="datetimeFigureOut">
              <a:rPr lang="fr-FR" smtClean="0"/>
              <a:t>14/04/2016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2C84-0DF2-43D8-9EA3-457D33F67D4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2556-3EE0-4EB7-AC4B-CE38701A01F5}" type="datetimeFigureOut">
              <a:rPr lang="fr-FR" smtClean="0"/>
              <a:t>14/04/2016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2C84-0DF2-43D8-9EA3-457D33F67D4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2556-3EE0-4EB7-AC4B-CE38701A01F5}" type="datetimeFigureOut">
              <a:rPr lang="fr-FR" smtClean="0"/>
              <a:t>14/04/2016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2C84-0DF2-43D8-9EA3-457D33F67D4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2556-3EE0-4EB7-AC4B-CE38701A01F5}" type="datetimeFigureOut">
              <a:rPr lang="fr-FR" smtClean="0"/>
              <a:t>14/04/2016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2C84-0DF2-43D8-9EA3-457D33F67D43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2556-3EE0-4EB7-AC4B-CE38701A01F5}" type="datetimeFigureOut">
              <a:rPr lang="fr-FR" smtClean="0"/>
              <a:t>14/04/2016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2C84-0DF2-43D8-9EA3-457D33F67D4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2556-3EE0-4EB7-AC4B-CE38701A01F5}" type="datetimeFigureOut">
              <a:rPr lang="fr-FR" smtClean="0"/>
              <a:t>14/04/2016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2C84-0DF2-43D8-9EA3-457D33F67D4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2556-3EE0-4EB7-AC4B-CE38701A01F5}" type="datetimeFigureOut">
              <a:rPr lang="fr-FR" smtClean="0"/>
              <a:t>14/04/2016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2C84-0DF2-43D8-9EA3-457D33F67D4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2556-3EE0-4EB7-AC4B-CE38701A01F5}" type="datetimeFigureOut">
              <a:rPr lang="fr-FR" smtClean="0"/>
              <a:t>14/04/2016</a:t>
            </a:fld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2C84-0DF2-43D8-9EA3-457D33F67D43}" type="slidenum">
              <a:rPr lang="fr-FR" smtClean="0"/>
              <a:t>‹N°›</a:t>
            </a:fld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2556-3EE0-4EB7-AC4B-CE38701A01F5}" type="datetimeFigureOut">
              <a:rPr lang="fr-FR" smtClean="0"/>
              <a:t>14/04/2016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72C84-0DF2-43D8-9EA3-457D33F67D4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3572556-3EE0-4EB7-AC4B-CE38701A01F5}" type="datetimeFigureOut">
              <a:rPr lang="fr-FR" smtClean="0"/>
              <a:t>14/04/2016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C172C84-0DF2-43D8-9EA3-457D33F67D4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../../AP/AP%20(1)M.Sporrer.xls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DP-Evaluation-des-eleves-du-CP-a-la-troisieme-Livret-scolaire_477280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733365" y="2492896"/>
            <a:ext cx="3313355" cy="2880320"/>
          </a:xfrm>
        </p:spPr>
        <p:txBody>
          <a:bodyPr>
            <a:normAutofit fontScale="90000"/>
          </a:bodyPr>
          <a:lstStyle/>
          <a:p>
            <a:pPr algn="ctr"/>
            <a:r>
              <a:rPr lang="fr-FR" u="sng" dirty="0" smtClean="0"/>
              <a:t>REUNION DE PARENTS 6EME/5EME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COLLEGE ALBERT LOUGNON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733365" y="5517232"/>
            <a:ext cx="3309803" cy="432048"/>
          </a:xfrm>
        </p:spPr>
        <p:txBody>
          <a:bodyPr/>
          <a:lstStyle/>
          <a:p>
            <a:pPr algn="ctr"/>
            <a:r>
              <a:rPr lang="fr-FR" dirty="0" smtClean="0"/>
              <a:t>RENTREE 2016</a:t>
            </a: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141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QUELQUES CONSEILS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DEVOIRS A LA MAISON</a:t>
            </a:r>
          </a:p>
          <a:p>
            <a:r>
              <a:rPr lang="fr-FR" dirty="0" smtClean="0"/>
              <a:t>TENUE</a:t>
            </a:r>
          </a:p>
          <a:p>
            <a:r>
              <a:rPr lang="fr-FR" dirty="0" smtClean="0"/>
              <a:t>SOMMEIL</a:t>
            </a:r>
          </a:p>
          <a:p>
            <a:r>
              <a:rPr lang="fr-FR" dirty="0" smtClean="0"/>
              <a:t>PROBLEMES FAMILIAL</a:t>
            </a:r>
          </a:p>
          <a:p>
            <a:r>
              <a:rPr lang="fr-FR" dirty="0" smtClean="0"/>
              <a:t>PROBLEME MEDICAL</a:t>
            </a:r>
          </a:p>
          <a:p>
            <a:r>
              <a:rPr lang="fr-FR" dirty="0" smtClean="0"/>
              <a:t>AIDE FINANCIERE</a:t>
            </a:r>
          </a:p>
          <a:p>
            <a:r>
              <a:rPr lang="fr-FR" dirty="0" smtClean="0"/>
              <a:t>CHANGEMENT DE REGIME ET FACTURES</a:t>
            </a:r>
          </a:p>
          <a:p>
            <a:r>
              <a:rPr lang="fr-FR" dirty="0" smtClean="0"/>
              <a:t>REGLEMENT INTERIEUR</a:t>
            </a:r>
          </a:p>
          <a:p>
            <a:r>
              <a:rPr lang="fr-FR" dirty="0" smtClean="0"/>
              <a:t>LAICITE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519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QUESTIONS…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27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REFORME DU COLLEGE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CE QUI CHANGE:</a:t>
            </a:r>
          </a:p>
          <a:p>
            <a:pPr marL="0" indent="0">
              <a:buNone/>
            </a:pPr>
            <a:endParaRPr lang="fr-FR" dirty="0" smtClean="0"/>
          </a:p>
          <a:p>
            <a:pPr indent="-342900">
              <a:buFont typeface="Wingdings" panose="05000000000000000000" pitchFamily="2" charset="2"/>
              <a:buChar char="v"/>
            </a:pPr>
            <a:r>
              <a:rPr lang="fr-FR" dirty="0" smtClean="0"/>
              <a:t>Plus de </a:t>
            </a:r>
            <a:r>
              <a:rPr lang="fr-FR" dirty="0" err="1" smtClean="0"/>
              <a:t>bilangue</a:t>
            </a:r>
            <a:r>
              <a:rPr lang="fr-FR" dirty="0" smtClean="0"/>
              <a:t> allemand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(mais LV2 dès la 5</a:t>
            </a:r>
            <a:r>
              <a:rPr lang="fr-FR" baseline="30000" dirty="0" smtClean="0"/>
              <a:t>ème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endParaRPr lang="fr-FR" dirty="0" smtClean="0"/>
          </a:p>
          <a:p>
            <a:pPr indent="-342900">
              <a:buFont typeface="Wingdings" panose="05000000000000000000" pitchFamily="2" charset="2"/>
              <a:buChar char="v"/>
            </a:pPr>
            <a:r>
              <a:rPr lang="fr-FR" dirty="0" smtClean="0"/>
              <a:t>1 groupe de </a:t>
            </a:r>
            <a:r>
              <a:rPr lang="fr-FR" dirty="0" err="1" smtClean="0"/>
              <a:t>bilangue</a:t>
            </a:r>
            <a:r>
              <a:rPr lang="fr-FR" dirty="0" smtClean="0"/>
              <a:t> espagnol</a:t>
            </a:r>
          </a:p>
          <a:p>
            <a:pPr marL="0" indent="0">
              <a:buNone/>
            </a:pPr>
            <a:endParaRPr lang="fr-FR" dirty="0" smtClean="0"/>
          </a:p>
          <a:p>
            <a:pPr indent="-342900">
              <a:buFont typeface="Wingdings" panose="05000000000000000000" pitchFamily="2" charset="2"/>
              <a:buChar char="v"/>
            </a:pPr>
            <a:r>
              <a:rPr lang="fr-FR" dirty="0" smtClean="0"/>
              <a:t>3 h d’AP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530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AP ET EPI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indent="-342900">
              <a:buFont typeface="Wingdings" panose="05000000000000000000" pitchFamily="2" charset="2"/>
              <a:buChar char="v"/>
            </a:pPr>
            <a:r>
              <a:rPr lang="fr-FR" dirty="0" smtClean="0"/>
              <a:t>DEFINITION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indent="-342900">
              <a:buFont typeface="Wingdings" panose="05000000000000000000" pitchFamily="2" charset="2"/>
              <a:buChar char="v"/>
            </a:pPr>
            <a:r>
              <a:rPr lang="fr-FR" dirty="0" smtClean="0"/>
              <a:t>3 h </a:t>
            </a:r>
            <a:r>
              <a:rPr lang="fr-FR" dirty="0" smtClean="0">
                <a:hlinkClick r:id="rId2" action="ppaction://hlinkfile"/>
              </a:rPr>
              <a:t>d’AP</a:t>
            </a:r>
            <a:r>
              <a:rPr lang="fr-FR" dirty="0" smtClean="0"/>
              <a:t> en 6ème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447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 </a:t>
            </a:r>
            <a:r>
              <a:rPr lang="fr-FR" dirty="0" smtClean="0"/>
              <a:t>3 H D’AP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dirty="0" smtClean="0"/>
          </a:p>
          <a:p>
            <a:pPr indent="-342900">
              <a:buFont typeface="Wingdings" panose="05000000000000000000" pitchFamily="2" charset="2"/>
              <a:buChar char="v"/>
            </a:pPr>
            <a:r>
              <a:rPr lang="fr-FR" dirty="0" smtClean="0"/>
              <a:t>1H EN Français</a:t>
            </a:r>
          </a:p>
          <a:p>
            <a:pPr marL="0" indent="0">
              <a:buNone/>
            </a:pPr>
            <a:endParaRPr lang="fr-FR" dirty="0" smtClean="0"/>
          </a:p>
          <a:p>
            <a:pPr indent="-342900">
              <a:buFont typeface="Wingdings" panose="05000000000000000000" pitchFamily="2" charset="2"/>
              <a:buChar char="v"/>
            </a:pPr>
            <a:r>
              <a:rPr lang="fr-FR" dirty="0" smtClean="0"/>
              <a:t>1H EN MATHEMATIQUES</a:t>
            </a:r>
          </a:p>
          <a:p>
            <a:pPr marL="0" indent="0">
              <a:buNone/>
            </a:pPr>
            <a:endParaRPr lang="fr-FR" dirty="0" smtClean="0"/>
          </a:p>
          <a:p>
            <a:pPr indent="-342900">
              <a:buFont typeface="Wingdings" panose="05000000000000000000" pitchFamily="2" charset="2"/>
              <a:buChar char="v"/>
            </a:pPr>
            <a:r>
              <a:rPr lang="fr-FR" dirty="0" smtClean="0"/>
              <a:t>0,5H EN TECHNOLOGIE</a:t>
            </a:r>
          </a:p>
          <a:p>
            <a:pPr marL="0" indent="0">
              <a:buNone/>
            </a:pPr>
            <a:endParaRPr lang="fr-FR" dirty="0" smtClean="0"/>
          </a:p>
          <a:p>
            <a:pPr indent="-342900">
              <a:buFont typeface="Wingdings" panose="05000000000000000000" pitchFamily="2" charset="2"/>
              <a:buChar char="v"/>
            </a:pPr>
            <a:r>
              <a:rPr lang="fr-FR" dirty="0" smtClean="0"/>
              <a:t>0,5 EN SVT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451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 </a:t>
            </a:r>
            <a:r>
              <a:rPr lang="fr-FR" dirty="0" smtClean="0"/>
              <a:t>ET AU CYCLE 4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492" y="2323652"/>
            <a:ext cx="7488948" cy="350897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pPr indent="-342900">
              <a:buFont typeface="Wingdings" panose="05000000000000000000" pitchFamily="2" charset="2"/>
              <a:buChar char="v"/>
            </a:pPr>
            <a:r>
              <a:rPr lang="fr-FR" dirty="0" smtClean="0"/>
              <a:t>2H D’AP</a:t>
            </a:r>
          </a:p>
          <a:p>
            <a:pPr marL="0" indent="0">
              <a:buNone/>
            </a:pPr>
            <a:endParaRPr lang="fr-FR" dirty="0" smtClean="0"/>
          </a:p>
          <a:p>
            <a:pPr indent="-342900">
              <a:buFont typeface="Wingdings" panose="05000000000000000000" pitchFamily="2" charset="2"/>
              <a:buChar char="v"/>
            </a:pPr>
            <a:r>
              <a:rPr lang="fr-FR" dirty="0" smtClean="0"/>
              <a:t>2H D’EPI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A TOUS LES NIVEAUX AVEC DES THEMES: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550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 </a:t>
            </a:r>
            <a:r>
              <a:rPr lang="fr-FR" dirty="0" smtClean="0"/>
              <a:t>5EME EPI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492" y="2323653"/>
            <a:ext cx="7488948" cy="29055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pPr indent="-342900">
              <a:buFont typeface="Wingdings" panose="05000000000000000000" pitchFamily="2" charset="2"/>
              <a:buChar char="ü"/>
            </a:pPr>
            <a:r>
              <a:rPr lang="fr-FR" dirty="0" smtClean="0"/>
              <a:t> Corps, santé, bien-être et sécurité</a:t>
            </a:r>
          </a:p>
          <a:p>
            <a:pPr marL="0" indent="0">
              <a:buNone/>
            </a:pPr>
            <a:endParaRPr lang="fr-FR" dirty="0" smtClean="0"/>
          </a:p>
          <a:p>
            <a:pPr indent="-342900">
              <a:buFont typeface="Wingdings" panose="05000000000000000000" pitchFamily="2" charset="2"/>
              <a:buChar char="ü"/>
            </a:pPr>
            <a:r>
              <a:rPr lang="fr-FR" dirty="0"/>
              <a:t>Transition écologique et développement </a:t>
            </a:r>
            <a:r>
              <a:rPr lang="fr-FR" dirty="0" smtClean="0"/>
              <a:t>durable</a:t>
            </a:r>
          </a:p>
          <a:p>
            <a:pPr indent="-342900">
              <a:buFont typeface="Wingdings" panose="05000000000000000000" pitchFamily="2" charset="2"/>
              <a:buChar char="ü"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434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 4</a:t>
            </a:r>
            <a:r>
              <a:rPr lang="fr-FR" dirty="0" smtClean="0"/>
              <a:t>EME EPI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492" y="2323652"/>
            <a:ext cx="7488948" cy="350897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pPr indent="-342900">
              <a:buFont typeface="Wingdings" panose="05000000000000000000" pitchFamily="2" charset="2"/>
              <a:buChar char="ü"/>
            </a:pPr>
            <a:r>
              <a:rPr lang="fr-FR" dirty="0" smtClean="0"/>
              <a:t> CULTURE ET CREATION ARTISTIQUES</a:t>
            </a:r>
          </a:p>
          <a:p>
            <a:pPr marL="0" indent="0">
              <a:buNone/>
            </a:pPr>
            <a:endParaRPr lang="fr-FR" dirty="0" smtClean="0"/>
          </a:p>
          <a:p>
            <a:pPr indent="-342900">
              <a:buFont typeface="Wingdings" panose="05000000000000000000" pitchFamily="2" charset="2"/>
              <a:buChar char="ü"/>
            </a:pPr>
            <a:r>
              <a:rPr lang="fr-FR" dirty="0" smtClean="0"/>
              <a:t>INFORMATION, COMMUNICATION, CITOYENNETE</a:t>
            </a:r>
          </a:p>
          <a:p>
            <a:pPr indent="-342900">
              <a:buFont typeface="Wingdings" panose="05000000000000000000" pitchFamily="2" charset="2"/>
              <a:buChar char="ü"/>
            </a:pPr>
            <a:endParaRPr lang="fr-FR" dirty="0"/>
          </a:p>
          <a:p>
            <a:pPr indent="-342900">
              <a:buFont typeface="Wingdings" panose="05000000000000000000" pitchFamily="2" charset="2"/>
              <a:buChar char="ü"/>
            </a:pPr>
            <a:r>
              <a:rPr lang="fr-FR" dirty="0" smtClean="0"/>
              <a:t>Option LCA: 2H (pour les actuels 4</a:t>
            </a:r>
            <a:r>
              <a:rPr lang="fr-FR" baseline="30000" dirty="0" smtClean="0"/>
              <a:t>ème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indent="-342900">
              <a:buFont typeface="Wingdings" panose="05000000000000000000" pitchFamily="2" charset="2"/>
              <a:buChar char="ü"/>
            </a:pPr>
            <a:endParaRPr lang="fr-FR" dirty="0"/>
          </a:p>
          <a:p>
            <a:pPr indent="-342900">
              <a:buFont typeface="Wingdings" panose="05000000000000000000" pitchFamily="2" charset="2"/>
              <a:buChar char="ü"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810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 </a:t>
            </a:r>
            <a:r>
              <a:rPr lang="fr-FR" dirty="0" smtClean="0"/>
              <a:t>3EME EPI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492" y="2323652"/>
            <a:ext cx="7488948" cy="350897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pPr indent="-342900">
              <a:buFont typeface="Wingdings" panose="05000000000000000000" pitchFamily="2" charset="2"/>
              <a:buChar char="ü"/>
            </a:pPr>
            <a:r>
              <a:rPr lang="fr-FR" dirty="0" smtClean="0"/>
              <a:t> MONDE ECONOMIQUE ET PROFESSIONNEL</a:t>
            </a:r>
          </a:p>
          <a:p>
            <a:pPr marL="0" indent="0">
              <a:buNone/>
            </a:pPr>
            <a:endParaRPr lang="fr-FR" dirty="0" smtClean="0"/>
          </a:p>
          <a:p>
            <a:pPr indent="-342900">
              <a:buFont typeface="Wingdings" panose="05000000000000000000" pitchFamily="2" charset="2"/>
              <a:buChar char="ü"/>
            </a:pPr>
            <a:r>
              <a:rPr lang="fr-FR" dirty="0" smtClean="0"/>
              <a:t>SCIENCES, TECHNOLOGIE ET SOCIETE</a:t>
            </a:r>
          </a:p>
          <a:p>
            <a:pPr indent="-342900">
              <a:buFont typeface="Wingdings" panose="05000000000000000000" pitchFamily="2" charset="2"/>
              <a:buChar char="ü"/>
            </a:pPr>
            <a:endParaRPr lang="fr-FR" dirty="0"/>
          </a:p>
          <a:p>
            <a:pPr indent="-342900">
              <a:buFont typeface="Wingdings" panose="05000000000000000000" pitchFamily="2" charset="2"/>
              <a:buChar char="ü"/>
            </a:pPr>
            <a:r>
              <a:rPr lang="fr-FR" dirty="0" smtClean="0"/>
              <a:t>Option LCA: 2H (pour les actuels 3</a:t>
            </a:r>
            <a:r>
              <a:rPr lang="fr-FR" baseline="30000" dirty="0" smtClean="0"/>
              <a:t>ème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indent="-342900">
              <a:buFont typeface="Wingdings" panose="05000000000000000000" pitchFamily="2" charset="2"/>
              <a:buChar char="ü"/>
            </a:pPr>
            <a:endParaRPr lang="fr-FR" dirty="0"/>
          </a:p>
          <a:p>
            <a:pPr indent="-342900">
              <a:buFont typeface="Wingdings" panose="05000000000000000000" pitchFamily="2" charset="2"/>
              <a:buChar char="ü"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608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 </a:t>
            </a:r>
            <a:r>
              <a:rPr lang="fr-FR" dirty="0" smtClean="0"/>
              <a:t>LIVRET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492" y="2323652"/>
            <a:ext cx="7488948" cy="350897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pPr indent="-342900">
              <a:buFont typeface="Wingdings" panose="05000000000000000000" pitchFamily="2" charset="2"/>
              <a:buChar char="ü"/>
            </a:pPr>
            <a:r>
              <a:rPr lang="fr-FR" dirty="0" smtClean="0"/>
              <a:t> </a:t>
            </a:r>
            <a:r>
              <a:rPr lang="fr-FR" dirty="0" smtClean="0">
                <a:hlinkClick r:id="rId2" action="ppaction://hlinkfile"/>
              </a:rPr>
              <a:t>UN NOUVEAU LIVRET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indent="-342900">
              <a:buFont typeface="Wingdings" panose="05000000000000000000" pitchFamily="2" charset="2"/>
              <a:buChar char="ü"/>
            </a:pPr>
            <a:endParaRPr lang="fr-FR" dirty="0"/>
          </a:p>
          <a:p>
            <a:pPr indent="-342900">
              <a:buFont typeface="Wingdings" panose="05000000000000000000" pitchFamily="2" charset="2"/>
              <a:buChar char="ü"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246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241</TotalTime>
  <Words>168</Words>
  <Application>Microsoft Office PowerPoint</Application>
  <PresentationFormat>Affichage à l'écran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Austin</vt:lpstr>
      <vt:lpstr>REUNION DE PARENTS 6EME/5EME COLLEGE ALBERT LOUGNON</vt:lpstr>
      <vt:lpstr>REFORME DU COLLEGE</vt:lpstr>
      <vt:lpstr>AP ET EPI</vt:lpstr>
      <vt:lpstr> 3 H D’AP</vt:lpstr>
      <vt:lpstr> ET AU CYCLE 4 ?</vt:lpstr>
      <vt:lpstr> 5EME EPI</vt:lpstr>
      <vt:lpstr> 4EME EPI</vt:lpstr>
      <vt:lpstr> 3EME EPI</vt:lpstr>
      <vt:lpstr> LIVRET</vt:lpstr>
      <vt:lpstr>QUELQUES CONSEILS</vt:lpstr>
      <vt:lpstr>QUESTIONS…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REUNION DE PARENTS 6EME COLLEGE ALBERT LOUGNON</dc:title>
  <dc:creator>principal</dc:creator>
  <cp:lastModifiedBy>principal</cp:lastModifiedBy>
  <cp:revision>17</cp:revision>
  <dcterms:created xsi:type="dcterms:W3CDTF">2016-04-14T07:58:52Z</dcterms:created>
  <dcterms:modified xsi:type="dcterms:W3CDTF">2016-04-14T13:34:39Z</dcterms:modified>
</cp:coreProperties>
</file>