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82" r:id="rId5"/>
    <p:sldId id="283" r:id="rId6"/>
    <p:sldId id="259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68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BCF-1502-44B4-8692-AEA31E819AE9}" type="datetimeFigureOut">
              <a:rPr lang="fr-FR" smtClean="0"/>
              <a:pPr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47A7-04DD-4F4B-93E8-37D2714CD8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07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BCF-1502-44B4-8692-AEA31E819AE9}" type="datetimeFigureOut">
              <a:rPr lang="fr-FR" smtClean="0"/>
              <a:pPr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47A7-04DD-4F4B-93E8-37D2714CD8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102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BCF-1502-44B4-8692-AEA31E819AE9}" type="datetimeFigureOut">
              <a:rPr lang="fr-FR" smtClean="0"/>
              <a:pPr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47A7-04DD-4F4B-93E8-37D2714CD8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2368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BCF-1502-44B4-8692-AEA31E819AE9}" type="datetimeFigureOut">
              <a:rPr lang="fr-FR" smtClean="0"/>
              <a:pPr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47A7-04DD-4F4B-93E8-37D2714CD8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534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BCF-1502-44B4-8692-AEA31E819AE9}" type="datetimeFigureOut">
              <a:rPr lang="fr-FR" smtClean="0"/>
              <a:pPr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47A7-04DD-4F4B-93E8-37D2714CD8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785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BCF-1502-44B4-8692-AEA31E819AE9}" type="datetimeFigureOut">
              <a:rPr lang="fr-FR" smtClean="0"/>
              <a:pPr/>
              <a:t>29/05/2020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47A7-04DD-4F4B-93E8-37D2714CD8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626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BCF-1502-44B4-8692-AEA31E819AE9}" type="datetimeFigureOut">
              <a:rPr lang="fr-FR" smtClean="0"/>
              <a:pPr/>
              <a:t>29/05/2020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47A7-04DD-4F4B-93E8-37D2714CD8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565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BCF-1502-44B4-8692-AEA31E819AE9}" type="datetimeFigureOut">
              <a:rPr lang="fr-FR" smtClean="0"/>
              <a:pPr/>
              <a:t>29/05/2020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47A7-04DD-4F4B-93E8-37D2714CD8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037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BCF-1502-44B4-8692-AEA31E819AE9}" type="datetimeFigureOut">
              <a:rPr lang="fr-FR" smtClean="0"/>
              <a:pPr/>
              <a:t>29/05/2020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47A7-04DD-4F4B-93E8-37D2714CD8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15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BCF-1502-44B4-8692-AEA31E819AE9}" type="datetimeFigureOut">
              <a:rPr lang="fr-FR" smtClean="0"/>
              <a:pPr/>
              <a:t>29/05/2020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47A7-04DD-4F4B-93E8-37D2714CD8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559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BCF-1502-44B4-8692-AEA31E819AE9}" type="datetimeFigureOut">
              <a:rPr lang="fr-FR" smtClean="0"/>
              <a:pPr/>
              <a:t>29/05/2020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47A7-04DD-4F4B-93E8-37D2714CD8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73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5BCF-1502-44B4-8692-AEA31E819AE9}" type="datetimeFigureOut">
              <a:rPr lang="fr-FR" smtClean="0"/>
              <a:pPr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347A7-04DD-4F4B-93E8-37D2714CD8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082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leservices.ac-reunion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ephane.damour2@ac-reunion.f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AFFECTATION POST 3EME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err="1" smtClean="0"/>
              <a:t>Téléservice</a:t>
            </a:r>
            <a:r>
              <a:rPr lang="fr-FR" dirty="0" smtClean="0"/>
              <a:t> affectation après la 3e</a:t>
            </a:r>
            <a:endParaRPr lang="fr-FR" dirty="0"/>
          </a:p>
        </p:txBody>
      </p:sp>
      <p:pic>
        <p:nvPicPr>
          <p:cNvPr id="5122" name="Imag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2438400"/>
            <a:ext cx="5334268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5487" y="1001671"/>
            <a:ext cx="8201025" cy="58102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59309" y="381639"/>
            <a:ext cx="42733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RE" dirty="0" smtClean="0"/>
              <a:t>Cliquer ensuite sur « Carte des académies »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 rot="10800000">
            <a:off x="8954530" y="3772930"/>
            <a:ext cx="881449" cy="5354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340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700" y="314325"/>
            <a:ext cx="7848600" cy="62293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22697" y="4119922"/>
            <a:ext cx="26118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RE" dirty="0" smtClean="0"/>
              <a:t>Cliquer sur « La Réunion »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 rot="10800000">
            <a:off x="3747247" y="4159624"/>
            <a:ext cx="744071" cy="322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780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2197"/>
            <a:ext cx="12192000" cy="45736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03497" y="139592"/>
            <a:ext cx="464680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RE" dirty="0" smtClean="0"/>
              <a:t>Après échanges avec le professeur principal et la liste de vœux qui a été établie, saisir le ou les lycées correspondants au choix de formation (guide ONISEP).</a:t>
            </a:r>
          </a:p>
          <a:p>
            <a:r>
              <a:rPr lang="fr-RE" dirty="0" smtClean="0"/>
              <a:t>Attention, le lycée Nord s’appelle le lycée </a:t>
            </a:r>
            <a:r>
              <a:rPr lang="fr-FR" dirty="0" err="1" smtClean="0"/>
              <a:t>Mémona</a:t>
            </a:r>
            <a:r>
              <a:rPr lang="fr-FR" dirty="0" smtClean="0"/>
              <a:t> </a:t>
            </a:r>
            <a:r>
              <a:rPr lang="fr-FR" dirty="0" err="1" smtClean="0"/>
              <a:t>Hintermann</a:t>
            </a:r>
            <a:r>
              <a:rPr lang="fr-FR" dirty="0" smtClean="0"/>
              <a:t>-</a:t>
            </a:r>
            <a:r>
              <a:rPr lang="fr-FR" dirty="0" err="1" smtClean="0"/>
              <a:t>Afféjee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Les vœux ont été classés, il faut donc respecter cet ordre lors de la saisie.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 rot="7955241">
            <a:off x="2588448" y="1226216"/>
            <a:ext cx="987642" cy="4242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052132" y="2954510"/>
            <a:ext cx="464680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Une fois le lycée saisi, les formations qui sont offertes s’affichent. Pour la formation choisie, cliquer sur « Ajouter à mes demandes ».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 rot="10800000">
            <a:off x="6113929" y="3290047"/>
            <a:ext cx="824753" cy="34065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3812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574" y="546648"/>
            <a:ext cx="10533531" cy="63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722178" y="785051"/>
            <a:ext cx="46468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Lorsque votre saisie est terminée,  cliquer sur « Voir/Enregistrer mes demandes »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3603812" y="1479176"/>
            <a:ext cx="448235" cy="51098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773271" y="1999129"/>
            <a:ext cx="699247" cy="215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064188" y="1999128"/>
            <a:ext cx="699247" cy="215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443038"/>
            <a:ext cx="10287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443038"/>
            <a:ext cx="10287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845943" y="695403"/>
            <a:ext cx="46468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Ne pas oublier de cliquer sur « Enregistrer mes demandes »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9717741" y="1371600"/>
            <a:ext cx="519953" cy="61856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annee scolaire 2019-2020\tsa\capture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037" y="1462088"/>
            <a:ext cx="3362326" cy="134302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128143" y="504903"/>
            <a:ext cx="39617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Confirmer en cliquant sur « Enregistrer »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/>
          <a:srcRect b="20601"/>
          <a:stretch/>
        </p:blipFill>
        <p:spPr>
          <a:xfrm>
            <a:off x="3219306" y="1412789"/>
            <a:ext cx="8784916" cy="544521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2422" y="148281"/>
            <a:ext cx="11714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RE" dirty="0" smtClean="0"/>
              <a:t>Se connecter à Scolarité services : </a:t>
            </a:r>
            <a:r>
              <a:rPr lang="fr-RE" dirty="0" smtClean="0">
                <a:hlinkClick r:id="rId3"/>
              </a:rPr>
              <a:t>https://teleservices.ac-reunion.fr/</a:t>
            </a:r>
            <a:endParaRPr lang="fr-RE" dirty="0" smtClean="0"/>
          </a:p>
          <a:p>
            <a:r>
              <a:rPr lang="fr-RE" dirty="0" smtClean="0"/>
              <a:t>Saisissez votre identifiant et mot de passe de votre compte ATEN (c’est le même que </a:t>
            </a:r>
            <a:r>
              <a:rPr lang="fr-RE" dirty="0" err="1" smtClean="0"/>
              <a:t>Métice</a:t>
            </a:r>
            <a:r>
              <a:rPr lang="fr-RE" dirty="0" smtClean="0"/>
              <a:t>, </a:t>
            </a:r>
            <a:r>
              <a:rPr lang="fr-RE" dirty="0" err="1" smtClean="0"/>
              <a:t>Pronote</a:t>
            </a:r>
            <a:r>
              <a:rPr lang="fr-RE" dirty="0" smtClean="0"/>
              <a:t>).</a:t>
            </a:r>
          </a:p>
          <a:p>
            <a:endParaRPr lang="fr-RE" dirty="0"/>
          </a:p>
          <a:p>
            <a:r>
              <a:rPr lang="fr-RE" dirty="0" smtClean="0"/>
              <a:t>Seuls les parents peuvent valider l’avis d’orientation du conseil de classe. Cette validation ne fonctionne pas avec les comptes élèves.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5373" y="1779373"/>
            <a:ext cx="3756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RE" dirty="0" smtClean="0"/>
              <a:t>Si vous avez oublié votre identifiant ou mot de passe,</a:t>
            </a:r>
          </a:p>
          <a:p>
            <a:r>
              <a:rPr lang="fr-RE" dirty="0" smtClean="0"/>
              <a:t>Contacter M. DAMOUR :</a:t>
            </a:r>
          </a:p>
          <a:p>
            <a:r>
              <a:rPr lang="fr-RE" dirty="0" smtClean="0">
                <a:hlinkClick r:id="rId4"/>
              </a:rPr>
              <a:t>stephane.damour2@ac-reunion.fr</a:t>
            </a:r>
            <a:endParaRPr lang="fr-RE" dirty="0" smtClean="0"/>
          </a:p>
          <a:p>
            <a:endParaRPr lang="fr-RE" dirty="0" smtClean="0"/>
          </a:p>
          <a:p>
            <a:r>
              <a:rPr lang="fr-RE" dirty="0" smtClean="0"/>
              <a:t>Tél collège : 0262 28 14 60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629400" y="6543675"/>
            <a:ext cx="226695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18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2737" y="0"/>
            <a:ext cx="8226525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82745" y="1673995"/>
            <a:ext cx="575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RE" dirty="0" smtClean="0"/>
              <a:t>Après connexion, cliquer sur « </a:t>
            </a:r>
            <a:r>
              <a:rPr lang="fr-RE" dirty="0" smtClean="0"/>
              <a:t>ORIENTATION</a:t>
            </a:r>
            <a:r>
              <a:rPr lang="fr-RE" dirty="0" smtClean="0"/>
              <a:t> »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 rot="10800000">
            <a:off x="4217773" y="1688413"/>
            <a:ext cx="914400" cy="3295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4863" y="131806"/>
            <a:ext cx="1540477" cy="36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094571" y="0"/>
            <a:ext cx="1540477" cy="197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37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annee scolaire 2019-2020\tsa\capture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4" y="1"/>
            <a:ext cx="8486775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9948906" y="1851795"/>
            <a:ext cx="22430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RE" dirty="0" smtClean="0"/>
              <a:t>Vous pouvez maintenant</a:t>
            </a:r>
          </a:p>
          <a:p>
            <a:r>
              <a:rPr lang="fr-RE" dirty="0" smtClean="0"/>
              <a:t>consulter</a:t>
            </a:r>
            <a:r>
              <a:rPr lang="fr-RE" dirty="0" smtClean="0"/>
              <a:t> la proposition d’orientation</a:t>
            </a:r>
          </a:p>
          <a:p>
            <a:r>
              <a:rPr lang="fr-RE" dirty="0" smtClean="0"/>
              <a:t>d</a:t>
            </a:r>
            <a:r>
              <a:rPr lang="fr-RE" dirty="0" smtClean="0"/>
              <a:t>u conseil de classe et valider la décision qui a été prise.</a:t>
            </a:r>
          </a:p>
          <a:p>
            <a:r>
              <a:rPr lang="fr-RE" dirty="0" smtClean="0"/>
              <a:t>Si vous n’êtes pas d’accord avec la décision proposée par le conseil de classe, vous devez prendre contact avec le professeur principal ou la cheffe d’établissement.</a:t>
            </a:r>
          </a:p>
          <a:p>
            <a:endParaRPr lang="fr-RE" dirty="0" smtClean="0"/>
          </a:p>
        </p:txBody>
      </p:sp>
      <p:sp>
        <p:nvSpPr>
          <p:cNvPr id="6" name="Flèche droite 5"/>
          <p:cNvSpPr/>
          <p:nvPr/>
        </p:nvSpPr>
        <p:spPr>
          <a:xfrm rot="10800000">
            <a:off x="7645400" y="3898900"/>
            <a:ext cx="22103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2737" y="0"/>
            <a:ext cx="8226525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82745" y="2118495"/>
            <a:ext cx="5758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RE" dirty="0" smtClean="0"/>
              <a:t>Après connexion, cliquer sur « AFFECTATION APRÈS LA 3e </a:t>
            </a:r>
            <a:r>
              <a:rPr lang="fr-RE" dirty="0" smtClean="0"/>
              <a:t>»</a:t>
            </a:r>
          </a:p>
          <a:p>
            <a:r>
              <a:rPr lang="fr-RE" dirty="0" smtClean="0"/>
              <a:t>(La page suivante peut prendre du temps à se charger suivant votre connexion internet).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 rot="10800000">
            <a:off x="4217773" y="2158313"/>
            <a:ext cx="914400" cy="3295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4863" y="131806"/>
            <a:ext cx="1540477" cy="36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094571" y="0"/>
            <a:ext cx="1540477" cy="197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37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94571" y="0"/>
            <a:ext cx="1540477" cy="197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9304"/>
            <a:ext cx="12192000" cy="59793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8627" y="1771135"/>
            <a:ext cx="642551" cy="156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21925" y="1771135"/>
            <a:ext cx="642551" cy="156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96000" y="2117124"/>
            <a:ext cx="1351005" cy="230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16875" y="447542"/>
            <a:ext cx="57582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RE" dirty="0" smtClean="0"/>
              <a:t>Lors de votre première connexion, vous devez prendre connaissance et accepter la charte d’utilisation.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714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1584"/>
            <a:ext cx="12192000" cy="51348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16875" y="101553"/>
            <a:ext cx="57582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RE" dirty="0" smtClean="0"/>
              <a:t>Pour cela, cocher la case et cliquer sur « Suivant »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2042984" y="4250724"/>
            <a:ext cx="906162" cy="362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0800000">
            <a:off x="6409037" y="4646141"/>
            <a:ext cx="906162" cy="362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540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594" y="0"/>
            <a:ext cx="742881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8335" y="280086"/>
            <a:ext cx="1359243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79092" y="3157151"/>
            <a:ext cx="1359243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88475" y="3807940"/>
            <a:ext cx="1359243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88474" y="4682181"/>
            <a:ext cx="1359243" cy="565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924799" y="5332970"/>
            <a:ext cx="1359243" cy="565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611762" y="2227305"/>
            <a:ext cx="1359243" cy="1863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611762" y="2894570"/>
            <a:ext cx="1359243" cy="1863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317057" y="2216492"/>
            <a:ext cx="1359243" cy="1863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51155" y="2874491"/>
            <a:ext cx="1359243" cy="1863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465339" y="3543814"/>
            <a:ext cx="1359243" cy="1863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2338" y="2759841"/>
            <a:ext cx="26591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RE" dirty="0" smtClean="0"/>
              <a:t>Vérifiez vos informations</a:t>
            </a:r>
          </a:p>
          <a:p>
            <a:r>
              <a:rPr lang="fr-RE" dirty="0"/>
              <a:t>p</a:t>
            </a:r>
            <a:r>
              <a:rPr lang="fr-RE" dirty="0" smtClean="0"/>
              <a:t>ersonnelles.</a:t>
            </a:r>
          </a:p>
          <a:p>
            <a:r>
              <a:rPr lang="fr-RE" dirty="0" smtClean="0"/>
              <a:t>En cas d’informations erronées, contactez la vie scolaire de l’établissement au 0262 28 14 60 </a:t>
            </a:r>
          </a:p>
        </p:txBody>
      </p:sp>
    </p:spTree>
    <p:extLst>
      <p:ext uri="{BB962C8B-B14F-4D97-AF65-F5344CB8AC3E}">
        <p14:creationId xmlns:p14="http://schemas.microsoft.com/office/powerpoint/2010/main" xmlns="" val="365699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825" y="1690687"/>
            <a:ext cx="8896350" cy="3476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72432" y="2479589"/>
            <a:ext cx="1581665" cy="37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695832" y="447542"/>
            <a:ext cx="68003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RE" dirty="0" smtClean="0"/>
              <a:t>Après avoir vérifier vos informations, cliquer sur « Retour à l’accueil ».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226078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307</Words>
  <Application>Microsoft Office PowerPoint</Application>
  <PresentationFormat>Personnalisé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AFFECTATION POST 3EME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</dc:creator>
  <cp:lastModifiedBy>secretariat1</cp:lastModifiedBy>
  <cp:revision>54</cp:revision>
  <dcterms:created xsi:type="dcterms:W3CDTF">2020-04-22T07:05:23Z</dcterms:created>
  <dcterms:modified xsi:type="dcterms:W3CDTF">2020-05-29T07:45:27Z</dcterms:modified>
</cp:coreProperties>
</file>