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4"/>
    <p:sldMasterId id="2147483825" r:id="rId5"/>
    <p:sldMasterId id="2147483849" r:id="rId6"/>
    <p:sldMasterId id="2147483813" r:id="rId7"/>
    <p:sldMasterId id="2147483837" r:id="rId8"/>
  </p:sldMasterIdLst>
  <p:notesMasterIdLst>
    <p:notesMasterId r:id="rId27"/>
  </p:notesMasterIdLst>
  <p:handoutMasterIdLst>
    <p:handoutMasterId r:id="rId28"/>
  </p:handoutMasterIdLst>
  <p:sldIdLst>
    <p:sldId id="331" r:id="rId9"/>
    <p:sldId id="329" r:id="rId10"/>
    <p:sldId id="369" r:id="rId11"/>
    <p:sldId id="370" r:id="rId12"/>
    <p:sldId id="336" r:id="rId13"/>
    <p:sldId id="337" r:id="rId14"/>
    <p:sldId id="338" r:id="rId15"/>
    <p:sldId id="356" r:id="rId16"/>
    <p:sldId id="361" r:id="rId17"/>
    <p:sldId id="360" r:id="rId18"/>
    <p:sldId id="371" r:id="rId19"/>
    <p:sldId id="372" r:id="rId20"/>
    <p:sldId id="373" r:id="rId21"/>
    <p:sldId id="374" r:id="rId22"/>
    <p:sldId id="376" r:id="rId23"/>
    <p:sldId id="367" r:id="rId24"/>
    <p:sldId id="377" r:id="rId25"/>
    <p:sldId id="379" r:id="rId26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191">
          <p15:clr>
            <a:srgbClr val="A4A3A4"/>
          </p15:clr>
        </p15:guide>
        <p15:guide id="3" orient="horz" pos="854">
          <p15:clr>
            <a:srgbClr val="A4A3A4"/>
          </p15:clr>
        </p15:guide>
        <p15:guide id="4" orient="horz" pos="821">
          <p15:clr>
            <a:srgbClr val="A4A3A4"/>
          </p15:clr>
        </p15:guide>
        <p15:guide id="5" orient="horz" pos="3049">
          <p15:clr>
            <a:srgbClr val="A4A3A4"/>
          </p15:clr>
        </p15:guide>
        <p15:guide id="6" orient="horz" pos="3151">
          <p15:clr>
            <a:srgbClr val="A4A3A4"/>
          </p15:clr>
        </p15:guide>
        <p15:guide id="7" pos="2880">
          <p15:clr>
            <a:srgbClr val="A4A3A4"/>
          </p15:clr>
        </p15:guide>
        <p15:guide id="8" pos="476">
          <p15:clr>
            <a:srgbClr val="A4A3A4"/>
          </p15:clr>
        </p15:guide>
        <p15:guide id="9" pos="5193">
          <p15:clr>
            <a:srgbClr val="A4A3A4"/>
          </p15:clr>
        </p15:guide>
        <p15:guide id="10" pos="546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D"/>
    <a:srgbClr val="475E9F"/>
    <a:srgbClr val="435997"/>
    <a:srgbClr val="FFFF6D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2899"/>
    <p:restoredTop sz="94660"/>
  </p:normalViewPr>
  <p:slideViewPr>
    <p:cSldViewPr showGuides="1">
      <p:cViewPr varScale="1">
        <p:scale>
          <a:sx n="84" d="100"/>
          <a:sy n="84" d="100"/>
        </p:scale>
        <p:origin x="1386" y="48"/>
      </p:cViewPr>
      <p:guideLst>
        <p:guide orient="horz" pos="1620"/>
        <p:guide orient="horz" pos="191"/>
        <p:guide orient="horz" pos="854"/>
        <p:guide orient="horz" pos="821"/>
        <p:guide orient="horz" pos="3049"/>
        <p:guide orient="horz" pos="3151"/>
        <p:guide pos="2880"/>
        <p:guide pos="476"/>
        <p:guide pos="5193"/>
        <p:guide pos="5465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181ED-D19C-4114-81E9-437618932C9E}" type="datetimeFigureOut">
              <a:rPr lang="fr-FR" smtClean="0"/>
              <a:t>18/11/2025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974224-5811-445A-AD61-7596C32D78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22355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680E798-53FF-4C51-A981-953463752515}" type="datetimeFigureOut">
              <a:rPr lang="fr-FR" smtClean="0"/>
              <a:pPr/>
              <a:t>18/11/2025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1B06CD8F-B7ED-4A05-9FB1-A01CC0EF02C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662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49635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2025-2026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496350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8" name="Image 7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7250" y="301420"/>
            <a:ext cx="2764963" cy="20254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2610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2025-2026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53BB5-0874-428D-BE6F-E5C93DDEEC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6019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2025-2026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53BB5-0874-428D-BE6F-E5C93DDEEC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71093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2025-2026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53BB5-0874-428D-BE6F-E5C93DDEEC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31710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2025-2026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53BB5-0874-428D-BE6F-E5C93DDEEC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92487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2025-2026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53BB5-0874-428D-BE6F-E5C93DDEEC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90914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2025-2026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53BB5-0874-428D-BE6F-E5C93DDEEC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57610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2025-2026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53BB5-0874-428D-BE6F-E5C93DDEEC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62627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2025-2026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53BB5-0874-428D-BE6F-E5C93DDEEC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46218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2025-2026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A960F-3A9F-4F47-9475-76B6775DB7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5813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2025-2026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A960F-3A9F-4F47-9475-76B6775DB7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6524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7614000" y="4783500"/>
            <a:ext cx="1278480" cy="360000"/>
          </a:xfrm>
        </p:spPr>
        <p:txBody>
          <a:bodyPr/>
          <a:lstStyle>
            <a:lvl1pPr>
              <a:defRPr>
                <a:solidFill>
                  <a:srgbClr val="435997"/>
                </a:solidFill>
                <a:latin typeface="Marianne" panose="02000000000000000000" pitchFamily="2" charset="0"/>
              </a:defRPr>
            </a:lvl1pPr>
          </a:lstStyle>
          <a:p>
            <a:pPr algn="r"/>
            <a:r>
              <a:rPr lang="fr-FR" cap="all"/>
              <a:t>2025-2026</a:t>
            </a:r>
            <a:endParaRPr lang="fr-FR" cap="all" dirty="0"/>
          </a:p>
        </p:txBody>
      </p:sp>
      <p:pic>
        <p:nvPicPr>
          <p:cNvPr id="9" name="Image 8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4194" y="309672"/>
            <a:ext cx="1636511" cy="11988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39045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2025-2026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A960F-3A9F-4F47-9475-76B6775DB7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47749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2025-2026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A960F-3A9F-4F47-9475-76B6775DB7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66940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2025-2026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A960F-3A9F-4F47-9475-76B6775DB7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92880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2025-2026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A960F-3A9F-4F47-9475-76B6775DB7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61237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2025-2026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A960F-3A9F-4F47-9475-76B6775DB7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95141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2025-2026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A960F-3A9F-4F47-9475-76B6775DB7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62082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2025-2026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A960F-3A9F-4F47-9475-76B6775DB7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51499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2025-2026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A960F-3A9F-4F47-9475-76B6775DB7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7644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2025-2026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A960F-3A9F-4F47-9475-76B6775DB7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00916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2025-2026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4AF52-04D9-41E4-B6AA-2011A4E9B8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5935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>
                <a:solidFill>
                  <a:srgbClr val="435997"/>
                </a:solidFill>
                <a:latin typeface="Marianne" panose="02000000000000000000" pitchFamily="2" charset="0"/>
              </a:defRPr>
            </a:lvl1pPr>
          </a:lstStyle>
          <a:p>
            <a:pPr algn="r"/>
            <a:r>
              <a:rPr lang="fr-FR" cap="all"/>
              <a:t>2025-2026</a:t>
            </a:r>
            <a:endParaRPr lang="fr-FR" cap="all" dirty="0"/>
          </a:p>
        </p:txBody>
      </p:sp>
    </p:spTree>
    <p:extLst>
      <p:ext uri="{BB962C8B-B14F-4D97-AF65-F5344CB8AC3E}">
        <p14:creationId xmlns:p14="http://schemas.microsoft.com/office/powerpoint/2010/main" val="16410304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2025-2026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4AF52-04D9-41E4-B6AA-2011A4E9B8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71712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2025-2026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4AF52-04D9-41E4-B6AA-2011A4E9B8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03684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2025-2026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4AF52-04D9-41E4-B6AA-2011A4E9B8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25649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2025-2026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4AF52-04D9-41E4-B6AA-2011A4E9B8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10050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2025-2026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4AF52-04D9-41E4-B6AA-2011A4E9B8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05024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2025-2026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4AF52-04D9-41E4-B6AA-2011A4E9B8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89317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2025-2026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4AF52-04D9-41E4-B6AA-2011A4E9B8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97685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2025-2026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4AF52-04D9-41E4-B6AA-2011A4E9B8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07178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2025-2026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4AF52-04D9-41E4-B6AA-2011A4E9B8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23536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2025-2026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4AF52-04D9-41E4-B6AA-2011A4E9B8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1502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058682"/>
            <a:ext cx="9144000" cy="4084818"/>
          </a:xfrm>
          <a:solidFill>
            <a:schemeClr val="bg1">
              <a:lumMod val="85000"/>
            </a:schemeClr>
          </a:solidFill>
        </p:spPr>
        <p:txBody>
          <a:bodyPr tIns="1080000" anchor="ctr" anchorCtr="0"/>
          <a:lstStyle>
            <a:lvl1pPr algn="ctr">
              <a:defRPr cap="all" baseline="0"/>
            </a:lvl1pPr>
          </a:lstStyle>
          <a:p>
            <a:r>
              <a:rPr lang="fr-FR" dirty="0"/>
              <a:t>Sélectionner l’icône pour insérer une image, </a:t>
            </a:r>
            <a:br>
              <a:rPr lang="fr-FR" dirty="0"/>
            </a:br>
            <a:r>
              <a:rPr lang="fr-FR" dirty="0"/>
              <a:t>puis disposer l’image en arrière plan </a:t>
            </a:r>
            <a:br>
              <a:rPr lang="fr-FR" dirty="0"/>
            </a:br>
            <a:r>
              <a:rPr lang="fr-FR" dirty="0"/>
              <a:t>(Sélectionner l’image avec le bouton droit de la souris / </a:t>
            </a:r>
            <a:br>
              <a:rPr lang="fr-FR" dirty="0"/>
            </a:br>
            <a:r>
              <a:rPr lang="fr-FR" dirty="0"/>
              <a:t>Mettre à l’arrière plan)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xfrm>
            <a:off x="359999" y="738000"/>
            <a:ext cx="8424000" cy="40464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tx1"/>
            </a:solidFill>
          </a:ln>
        </p:spPr>
        <p:txBody>
          <a:bodyPr lIns="0" bIns="360000" anchor="ctr" anchorCtr="0"/>
          <a:lstStyle>
            <a:lvl1pPr marL="0" indent="0">
              <a:buFont typeface="+mj-lt"/>
              <a:buNone/>
              <a:defRPr sz="325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>
                <a:solidFill>
                  <a:srgbClr val="435997"/>
                </a:solidFill>
                <a:latin typeface="Marianne" panose="02000000000000000000" pitchFamily="2" charset="0"/>
              </a:defRPr>
            </a:lvl1pPr>
          </a:lstStyle>
          <a:p>
            <a:pPr algn="r"/>
            <a:r>
              <a:rPr lang="fr-FR" cap="all"/>
              <a:t>2025-2026</a:t>
            </a:r>
            <a:endParaRPr lang="fr-FR" cap="all" dirty="0"/>
          </a:p>
        </p:txBody>
      </p:sp>
    </p:spTree>
    <p:extLst>
      <p:ext uri="{BB962C8B-B14F-4D97-AF65-F5344CB8AC3E}">
        <p14:creationId xmlns:p14="http://schemas.microsoft.com/office/powerpoint/2010/main" val="19085968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2025-2026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5A8EA-3B95-465C-94BD-CBA17EC46B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29317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2025-2026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5A8EA-3B95-465C-94BD-CBA17EC46B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49095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2025-2026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5A8EA-3B95-465C-94BD-CBA17EC46B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98628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2025-2026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5A8EA-3B95-465C-94BD-CBA17EC46B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85492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2025-2026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5A8EA-3B95-465C-94BD-CBA17EC46B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98930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2025-2026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5A8EA-3B95-465C-94BD-CBA17EC46B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681077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2025-2026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5A8EA-3B95-465C-94BD-CBA17EC46B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5473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2025-2026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5A8EA-3B95-465C-94BD-CBA17EC46B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111839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2025-2026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5A8EA-3B95-465C-94BD-CBA17EC46B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530042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2025-2026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5A8EA-3B95-465C-94BD-CBA17EC46B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5295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2025-2026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>
          <a:xfrm>
            <a:off x="360000" y="4783500"/>
            <a:ext cx="5904000" cy="360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>
          <a:xfrm>
            <a:off x="6264000" y="4783500"/>
            <a:ext cx="1350000" cy="360000"/>
          </a:xfrm>
          <a:prstGeom prst="rect">
            <a:avLst/>
          </a:prstGeom>
        </p:spPr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180000"/>
            <a:ext cx="5472000" cy="360000"/>
          </a:xfrm>
        </p:spPr>
        <p:txBody>
          <a:bodyPr/>
          <a:lstStyle>
            <a:lvl1pPr marL="108000" indent="-108000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999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12000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264000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38404549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2025-2026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5A8EA-3B95-465C-94BD-CBA17EC46B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9330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2025-2026</a:t>
            </a:r>
            <a:endParaRPr lang="fr-FR" cap="all" dirty="0"/>
          </a:p>
        </p:txBody>
      </p:sp>
      <p:sp>
        <p:nvSpPr>
          <p:cNvPr id="15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180000"/>
            <a:ext cx="5472000" cy="360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50" b="1"/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435997"/>
                </a:solidFill>
                <a:effectLst/>
                <a:uLnTx/>
                <a:uFillTx/>
                <a:latin typeface="Marianne" panose="02000000000000000000" pitchFamily="2" charset="0"/>
                <a:ea typeface="+mn-ea"/>
                <a:cs typeface="+mn-cs"/>
              </a:rPr>
              <a:t>Valider les demandes d’orientation</a:t>
            </a:r>
          </a:p>
          <a:p>
            <a:pPr lvl="0"/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2025-2026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53BB5-0874-428D-BE6F-E5C93DDEEC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1019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2025-2026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53BB5-0874-428D-BE6F-E5C93DDEEC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3079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2025-2026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53BB5-0874-428D-BE6F-E5C93DDEEC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2943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359999" y="900000"/>
            <a:ext cx="8424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59999" y="1836000"/>
            <a:ext cx="8424000" cy="257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7614000" y="4783500"/>
            <a:ext cx="117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50" b="1">
                <a:solidFill>
                  <a:srgbClr val="435997"/>
                </a:solidFill>
                <a:latin typeface="Marianne" panose="02000000000000000000" pitchFamily="2" charset="0"/>
              </a:defRPr>
            </a:lvl1pPr>
          </a:lstStyle>
          <a:p>
            <a:pPr algn="r"/>
            <a:r>
              <a:rPr lang="fr-FR" cap="all"/>
              <a:t>2025-2026</a:t>
            </a:r>
            <a:endParaRPr lang="fr-FR" cap="all" dirty="0"/>
          </a:p>
        </p:txBody>
      </p:sp>
      <p:pic>
        <p:nvPicPr>
          <p:cNvPr id="9" name="Image 8"/>
          <p:cNvPicPr/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67316"/>
            <a:ext cx="984986" cy="721536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12" r:id="rId2"/>
    <p:sldLayoutId id="2147483810" r:id="rId3"/>
    <p:sldLayoutId id="2147483811" r:id="rId4"/>
    <p:sldLayoutId id="2147483809" r:id="rId5"/>
    <p:sldLayoutId id="2147483798" r:id="rId6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5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itchFamily="34" charset="0"/>
        <a:buNone/>
        <a:defRPr sz="105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252000" indent="-720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itchFamily="34" charset="0"/>
        <a:buChar char="•"/>
        <a:defRPr sz="95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3pPr>
      <a:lvl4pPr marL="61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4pPr>
      <a:lvl5pPr marL="828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2025-2026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C53BB5-0874-428D-BE6F-E5C93DDEEC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0777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2025-2026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4A960F-3A9F-4F47-9475-76B6775DB7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8621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2025-2026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D4AF52-04D9-41E4-B6AA-2011A4E9B8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102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2025-2026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5A8EA-3B95-465C-94BD-CBA17EC46B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4477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7596336" y="4773703"/>
            <a:ext cx="1170000" cy="360000"/>
          </a:xfrm>
        </p:spPr>
        <p:txBody>
          <a:bodyPr/>
          <a:lstStyle/>
          <a:p>
            <a:pPr algn="r"/>
            <a:r>
              <a:rPr lang="fr-FR" cap="all">
                <a:solidFill>
                  <a:srgbClr val="00006D"/>
                </a:solidFill>
              </a:rPr>
              <a:t>2025-2026</a:t>
            </a:r>
            <a:endParaRPr lang="fr-FR" cap="all" dirty="0">
              <a:solidFill>
                <a:srgbClr val="00006D"/>
              </a:solidFill>
            </a:endParaRPr>
          </a:p>
        </p:txBody>
      </p:sp>
      <p:sp>
        <p:nvSpPr>
          <p:cNvPr id="10" name="Espace réservé du texte 5"/>
          <p:cNvSpPr txBox="1">
            <a:spLocks/>
          </p:cNvSpPr>
          <p:nvPr/>
        </p:nvSpPr>
        <p:spPr>
          <a:xfrm>
            <a:off x="971600" y="1131590"/>
            <a:ext cx="7704856" cy="272522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None/>
              <a:defRPr sz="105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7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8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914378">
              <a:lnSpc>
                <a:spcPct val="90000"/>
              </a:lnSpc>
              <a:spcAft>
                <a:spcPts val="0"/>
              </a:spcAft>
            </a:pPr>
            <a:endParaRPr lang="fr-FR" sz="3250" b="1" cap="all" dirty="0">
              <a:solidFill>
                <a:srgbClr val="00006D"/>
              </a:solidFill>
              <a:latin typeface="Marianne" panose="02000000000000000000" pitchFamily="2" charset="0"/>
            </a:endParaRPr>
          </a:p>
          <a:p>
            <a:pPr lvl="0" defTabSz="914378">
              <a:lnSpc>
                <a:spcPct val="90000"/>
              </a:lnSpc>
              <a:spcAft>
                <a:spcPts val="0"/>
              </a:spcAft>
            </a:pPr>
            <a:r>
              <a:rPr lang="fr-FR" sz="3250" b="1" cap="all" dirty="0">
                <a:solidFill>
                  <a:srgbClr val="00006D"/>
                </a:solidFill>
                <a:latin typeface="Marianne" panose="02000000000000000000" pitchFamily="2" charset="0"/>
              </a:rPr>
              <a:t>Service en ligne orientation</a:t>
            </a:r>
          </a:p>
          <a:p>
            <a:pPr lvl="0" defTabSz="914378">
              <a:lnSpc>
                <a:spcPct val="90000"/>
              </a:lnSpc>
              <a:spcAft>
                <a:spcPts val="0"/>
              </a:spcAft>
            </a:pPr>
            <a:endParaRPr lang="fr-FR" sz="3250" b="1" cap="all" dirty="0">
              <a:solidFill>
                <a:srgbClr val="00006D"/>
              </a:solidFill>
              <a:latin typeface="Marianne" panose="02000000000000000000" pitchFamily="2" charset="0"/>
            </a:endParaRPr>
          </a:p>
          <a:p>
            <a:pPr marL="0" lvl="1" indent="0" defTabSz="914378">
              <a:spcBef>
                <a:spcPts val="500"/>
              </a:spcBef>
              <a:spcAft>
                <a:spcPts val="0"/>
              </a:spcAft>
              <a:buNone/>
            </a:pPr>
            <a:r>
              <a:rPr lang="fr-FR" sz="2800" b="1" dirty="0">
                <a:solidFill>
                  <a:srgbClr val="00006D"/>
                </a:solidFill>
                <a:latin typeface="Marianne" panose="02000000000000000000" pitchFamily="2" charset="0"/>
              </a:rPr>
              <a:t>Comment demander sa voie d’orientation après la 3</a:t>
            </a:r>
            <a:r>
              <a:rPr lang="fr-FR" sz="2800" b="1" baseline="30000" dirty="0">
                <a:solidFill>
                  <a:srgbClr val="00006D"/>
                </a:solidFill>
                <a:latin typeface="Marianne" panose="02000000000000000000" pitchFamily="2" charset="0"/>
              </a:rPr>
              <a:t>e</a:t>
            </a:r>
            <a:r>
              <a:rPr lang="fr-FR" sz="2800" b="1" dirty="0">
                <a:solidFill>
                  <a:srgbClr val="00006D"/>
                </a:solidFill>
                <a:latin typeface="Marianne" panose="02000000000000000000" pitchFamily="2" charset="0"/>
              </a:rPr>
              <a:t> ?</a:t>
            </a:r>
          </a:p>
          <a:p>
            <a:pPr marL="180000" lvl="1" indent="0">
              <a:buNone/>
            </a:pPr>
            <a:endParaRPr lang="fr-FR" sz="2800" b="1" i="1" dirty="0">
              <a:solidFill>
                <a:srgbClr val="00006D"/>
              </a:solidFill>
            </a:endParaRPr>
          </a:p>
          <a:p>
            <a:pPr marL="180000" lvl="1" indent="0">
              <a:buNone/>
            </a:pPr>
            <a:r>
              <a:rPr lang="fr-FR" sz="2800" b="1" i="1" dirty="0">
                <a:solidFill>
                  <a:srgbClr val="00006D"/>
                </a:solidFill>
              </a:rPr>
              <a:t>Dialogue avec le conseil de classe</a:t>
            </a:r>
          </a:p>
          <a:p>
            <a:pPr marL="180000" lvl="1" indent="0">
              <a:buNone/>
            </a:pPr>
            <a:endParaRPr lang="fr-FR" sz="2800" b="1" dirty="0">
              <a:solidFill>
                <a:srgbClr val="435997"/>
              </a:solidFill>
            </a:endParaRPr>
          </a:p>
          <a:p>
            <a:pPr lvl="1"/>
            <a:endParaRPr lang="fr-FR" sz="3200" b="1" baseline="300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81515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>
                <a:solidFill>
                  <a:srgbClr val="00006D"/>
                </a:solidFill>
              </a:rPr>
              <a:t>2025-2026</a:t>
            </a:r>
            <a:endParaRPr lang="fr-FR" cap="all" dirty="0">
              <a:solidFill>
                <a:srgbClr val="00006D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" y="1381692"/>
            <a:ext cx="9143999" cy="4278094"/>
          </a:xfrm>
          <a:prstGeom prst="rect">
            <a:avLst/>
          </a:prstGeom>
          <a:solidFill>
            <a:srgbClr val="475E9F"/>
          </a:solidFill>
        </p:spPr>
        <p:txBody>
          <a:bodyPr wrap="square" rtlCol="0">
            <a:spAutoFit/>
          </a:bodyPr>
          <a:lstStyle/>
          <a:p>
            <a:endParaRPr lang="fr-FR" sz="3200" b="1" dirty="0">
              <a:solidFill>
                <a:schemeClr val="bg1"/>
              </a:solidFill>
              <a:latin typeface="Marianne" panose="02000000000000000000" pitchFamily="2" charset="0"/>
            </a:endParaRPr>
          </a:p>
          <a:p>
            <a:endParaRPr lang="fr-FR" sz="3200" b="1" dirty="0">
              <a:solidFill>
                <a:schemeClr val="bg1"/>
              </a:solidFill>
              <a:latin typeface="Marianne" panose="02000000000000000000" pitchFamily="2" charset="0"/>
            </a:endParaRPr>
          </a:p>
          <a:p>
            <a:r>
              <a:rPr lang="fr-FR" sz="3200" b="1" dirty="0">
                <a:solidFill>
                  <a:schemeClr val="bg1"/>
                </a:solidFill>
                <a:latin typeface="Marianne" panose="02000000000000000000" pitchFamily="2" charset="0"/>
              </a:rPr>
              <a:t>Choisissez une voie d’orientation après la 3</a:t>
            </a:r>
            <a:r>
              <a:rPr lang="fr-FR" sz="3200" b="1" baseline="30000" dirty="0">
                <a:solidFill>
                  <a:schemeClr val="bg1"/>
                </a:solidFill>
                <a:latin typeface="Marianne" panose="02000000000000000000" pitchFamily="2" charset="0"/>
              </a:rPr>
              <a:t>e</a:t>
            </a:r>
            <a:endParaRPr lang="fr-FR" sz="3200" b="1" dirty="0">
              <a:solidFill>
                <a:schemeClr val="bg1"/>
              </a:solidFill>
              <a:latin typeface="Marianne" panose="02000000000000000000" pitchFamily="2" charset="0"/>
            </a:endParaRPr>
          </a:p>
          <a:p>
            <a:r>
              <a:rPr lang="fr-FR" sz="3200" b="1" dirty="0">
                <a:solidFill>
                  <a:schemeClr val="bg1"/>
                </a:solidFill>
                <a:latin typeface="Marianne" panose="02000000000000000000" pitchFamily="2" charset="0"/>
              </a:rPr>
              <a:t> </a:t>
            </a:r>
            <a:endParaRPr lang="fr-FR" sz="2400" dirty="0">
              <a:solidFill>
                <a:schemeClr val="bg1"/>
              </a:solidFill>
              <a:latin typeface="Marianne" panose="02000000000000000000" pitchFamily="2" charset="0"/>
            </a:endParaRPr>
          </a:p>
          <a:p>
            <a:endParaRPr lang="fr-FR" sz="2400" dirty="0">
              <a:solidFill>
                <a:schemeClr val="bg1"/>
              </a:solidFill>
              <a:latin typeface="Marianne" panose="02000000000000000000" pitchFamily="2" charset="0"/>
            </a:endParaRPr>
          </a:p>
          <a:p>
            <a:endParaRPr lang="fr-FR" sz="2400" dirty="0">
              <a:solidFill>
                <a:schemeClr val="bg1"/>
              </a:solidFill>
              <a:latin typeface="Marianne" panose="02000000000000000000" pitchFamily="2" charset="0"/>
            </a:endParaRPr>
          </a:p>
          <a:p>
            <a:endParaRPr lang="fr-FR" sz="2400" dirty="0">
              <a:solidFill>
                <a:schemeClr val="bg1"/>
              </a:solidFill>
              <a:latin typeface="Marianne" panose="02000000000000000000" pitchFamily="2" charset="0"/>
            </a:endParaRPr>
          </a:p>
          <a:p>
            <a:endParaRPr lang="fr-FR" sz="2400" dirty="0">
              <a:solidFill>
                <a:schemeClr val="bg1"/>
              </a:solidFill>
              <a:latin typeface="Marianne" panose="02000000000000000000" pitchFamily="2" charset="0"/>
            </a:endParaRPr>
          </a:p>
          <a:p>
            <a:endParaRPr lang="fr-FR" sz="2400" dirty="0">
              <a:solidFill>
                <a:schemeClr val="bg1"/>
              </a:solidFill>
              <a:latin typeface="Marianne" panose="02000000000000000000" pitchFamily="2" charset="0"/>
            </a:endParaRPr>
          </a:p>
          <a:p>
            <a:endParaRPr lang="fr-FR" sz="2400" dirty="0">
              <a:solidFill>
                <a:srgbClr val="435997"/>
              </a:solidFill>
              <a:latin typeface="Marian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6219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>
                <a:solidFill>
                  <a:srgbClr val="00006D"/>
                </a:solidFill>
              </a:rPr>
              <a:t>2025-2026</a:t>
            </a:r>
            <a:endParaRPr lang="fr-FR" cap="all" dirty="0"/>
          </a:p>
        </p:txBody>
      </p:sp>
      <p:sp>
        <p:nvSpPr>
          <p:cNvPr id="7" name="Rectangle 6"/>
          <p:cNvSpPr/>
          <p:nvPr/>
        </p:nvSpPr>
        <p:spPr>
          <a:xfrm>
            <a:off x="5148064" y="51126"/>
            <a:ext cx="37444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00006D"/>
                </a:solidFill>
                <a:latin typeface="Marianne" panose="02000000000000000000" pitchFamily="2" charset="0"/>
              </a:rPr>
              <a:t>Choisissez une voie d’orientation après la 3</a:t>
            </a:r>
            <a:r>
              <a:rPr lang="fr-FR" sz="1200" b="1" baseline="30000" dirty="0">
                <a:solidFill>
                  <a:srgbClr val="00006D"/>
                </a:solidFill>
                <a:latin typeface="Marianne" panose="02000000000000000000" pitchFamily="2" charset="0"/>
              </a:rPr>
              <a:t>e</a:t>
            </a:r>
            <a:endParaRPr lang="fr-FR" sz="1200" b="1" dirty="0">
              <a:solidFill>
                <a:srgbClr val="00006D"/>
              </a:solidFill>
              <a:latin typeface="Marianne" panose="02000000000000000000" pitchFamily="2" charset="0"/>
            </a:endParaRPr>
          </a:p>
          <a:p>
            <a:endParaRPr lang="fr-FR" sz="1200" b="1" dirty="0">
              <a:solidFill>
                <a:srgbClr val="00006D"/>
              </a:solidFill>
              <a:latin typeface="Marianne" panose="02000000000000000000" pitchFamily="2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5862" y="380459"/>
            <a:ext cx="5525964" cy="442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787008" y="1287947"/>
            <a:ext cx="4356992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90000"/>
              </a:lnSpc>
              <a:spcBef>
                <a:spcPct val="0"/>
              </a:spcBef>
            </a:pPr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 </a:t>
            </a:r>
            <a:b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br>
              <a:rPr lang="fr-FR" sz="1400" b="1" dirty="0">
                <a:solidFill>
                  <a:srgbClr val="31849B"/>
                </a:solidFill>
                <a:latin typeface="Marianne" panose="02000000000000000000" pitchFamily="2" charset="0"/>
              </a:rPr>
            </a:br>
            <a:endParaRPr lang="fr-FR" sz="1400" dirty="0"/>
          </a:p>
        </p:txBody>
      </p:sp>
      <p:sp>
        <p:nvSpPr>
          <p:cNvPr id="9" name="Rectangle 8"/>
          <p:cNvSpPr/>
          <p:nvPr/>
        </p:nvSpPr>
        <p:spPr>
          <a:xfrm>
            <a:off x="4799218" y="699542"/>
            <a:ext cx="4356992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90000"/>
              </a:lnSpc>
              <a:spcBef>
                <a:spcPct val="0"/>
              </a:spcBef>
            </a:pPr>
            <a:endParaRPr lang="fr-FR" sz="1400" b="1" dirty="0">
              <a:solidFill>
                <a:schemeClr val="tx2">
                  <a:lumMod val="75000"/>
                </a:schemeClr>
              </a:solidFill>
              <a:latin typeface="Marianne" panose="02000000000000000000" pitchFamily="2" charset="0"/>
              <a:cs typeface="Arial" panose="020B0604020202020204" pitchFamily="34" charset="0"/>
            </a:endParaRPr>
          </a:p>
          <a:p>
            <a:pPr defTabSz="1219170">
              <a:lnSpc>
                <a:spcPct val="90000"/>
              </a:lnSpc>
              <a:spcBef>
                <a:spcPct val="0"/>
              </a:spcBef>
            </a:pPr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 </a:t>
            </a:r>
            <a:b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br>
              <a:rPr lang="fr-FR" sz="1400" b="1" dirty="0">
                <a:solidFill>
                  <a:srgbClr val="31849B"/>
                </a:solidFill>
                <a:latin typeface="Marianne" panose="02000000000000000000" pitchFamily="2" charset="0"/>
              </a:rPr>
            </a:br>
            <a:endParaRPr lang="fr-FR" sz="1400" dirty="0"/>
          </a:p>
        </p:txBody>
      </p:sp>
      <p:sp>
        <p:nvSpPr>
          <p:cNvPr id="10" name="Rectangle 9"/>
          <p:cNvSpPr/>
          <p:nvPr/>
        </p:nvSpPr>
        <p:spPr>
          <a:xfrm>
            <a:off x="4799218" y="699542"/>
            <a:ext cx="4356992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90000"/>
              </a:lnSpc>
              <a:spcBef>
                <a:spcPct val="0"/>
              </a:spcBef>
            </a:pPr>
            <a:b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br>
              <a:rPr lang="fr-FR" sz="1400" b="1" dirty="0">
                <a:solidFill>
                  <a:srgbClr val="31849B"/>
                </a:solidFill>
                <a:latin typeface="Marianne" panose="02000000000000000000" pitchFamily="2" charset="0"/>
              </a:rPr>
            </a:br>
            <a:endParaRPr lang="fr-FR" sz="1400" dirty="0"/>
          </a:p>
        </p:txBody>
      </p:sp>
      <p:sp>
        <p:nvSpPr>
          <p:cNvPr id="11" name="Rectangle 10"/>
          <p:cNvSpPr/>
          <p:nvPr/>
        </p:nvSpPr>
        <p:spPr>
          <a:xfrm>
            <a:off x="5006400" y="1137013"/>
            <a:ext cx="4356992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90000"/>
              </a:lnSpc>
              <a:spcBef>
                <a:spcPct val="0"/>
              </a:spcBef>
            </a:pPr>
            <a:endParaRPr lang="fr-FR" sz="1400" b="1" dirty="0">
              <a:solidFill>
                <a:schemeClr val="tx2">
                  <a:lumMod val="75000"/>
                </a:schemeClr>
              </a:solidFill>
              <a:latin typeface="Marianne" panose="02000000000000000000" pitchFamily="2" charset="0"/>
              <a:cs typeface="Arial" panose="020B0604020202020204" pitchFamily="34" charset="0"/>
            </a:endParaRPr>
          </a:p>
          <a:p>
            <a:pPr defTabSz="1219170">
              <a:lnSpc>
                <a:spcPct val="90000"/>
              </a:lnSpc>
              <a:spcBef>
                <a:spcPct val="0"/>
              </a:spcBef>
            </a:pPr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 </a:t>
            </a:r>
            <a:b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br>
              <a:rPr lang="fr-FR" sz="1400" b="1" dirty="0">
                <a:solidFill>
                  <a:srgbClr val="31849B"/>
                </a:solidFill>
                <a:latin typeface="Marianne" panose="02000000000000000000" pitchFamily="2" charset="0"/>
              </a:rPr>
            </a:br>
            <a:endParaRPr lang="fr-FR" sz="1400" dirty="0"/>
          </a:p>
        </p:txBody>
      </p:sp>
      <p:sp>
        <p:nvSpPr>
          <p:cNvPr id="12" name="Rectangle 11"/>
          <p:cNvSpPr/>
          <p:nvPr/>
        </p:nvSpPr>
        <p:spPr>
          <a:xfrm>
            <a:off x="4799218" y="699542"/>
            <a:ext cx="4356992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90000"/>
              </a:lnSpc>
              <a:spcBef>
                <a:spcPct val="0"/>
              </a:spcBef>
            </a:pPr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 </a:t>
            </a:r>
            <a:b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br>
              <a:rPr lang="fr-FR" sz="1400" b="1" dirty="0">
                <a:solidFill>
                  <a:srgbClr val="31849B"/>
                </a:solidFill>
                <a:latin typeface="Marianne" panose="02000000000000000000" pitchFamily="2" charset="0"/>
              </a:rPr>
            </a:br>
            <a:endParaRPr lang="fr-FR" sz="1400" dirty="0"/>
          </a:p>
        </p:txBody>
      </p:sp>
      <p:sp>
        <p:nvSpPr>
          <p:cNvPr id="4" name="Rectangle 3"/>
          <p:cNvSpPr/>
          <p:nvPr/>
        </p:nvSpPr>
        <p:spPr>
          <a:xfrm>
            <a:off x="84437" y="2283718"/>
            <a:ext cx="316136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>
                <a:solidFill>
                  <a:srgbClr val="00006D"/>
                </a:solidFill>
                <a:latin typeface="Marianne" panose="02000000000000000000" pitchFamily="2" charset="0"/>
              </a:rPr>
              <a:t>La démarche pour choisir son orientation est présentée avec des conseils pour s’informer sur les établissements et les formations envisagées après la 3e.</a:t>
            </a:r>
          </a:p>
        </p:txBody>
      </p:sp>
    </p:spTree>
    <p:extLst>
      <p:ext uri="{BB962C8B-B14F-4D97-AF65-F5344CB8AC3E}">
        <p14:creationId xmlns:p14="http://schemas.microsoft.com/office/powerpoint/2010/main" val="35263513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>
                <a:solidFill>
                  <a:srgbClr val="00006D"/>
                </a:solidFill>
              </a:rPr>
              <a:t>2025-2026</a:t>
            </a:r>
            <a:endParaRPr lang="fr-FR" cap="all" dirty="0"/>
          </a:p>
        </p:txBody>
      </p:sp>
      <p:sp>
        <p:nvSpPr>
          <p:cNvPr id="7" name="Rectangle 6"/>
          <p:cNvSpPr/>
          <p:nvPr/>
        </p:nvSpPr>
        <p:spPr>
          <a:xfrm>
            <a:off x="5148064" y="51126"/>
            <a:ext cx="37444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00006D"/>
                </a:solidFill>
                <a:latin typeface="Marianne" panose="02000000000000000000" pitchFamily="2" charset="0"/>
              </a:rPr>
              <a:t>Choisissez une voie d’orientation après la 3</a:t>
            </a:r>
            <a:r>
              <a:rPr lang="fr-FR" sz="1200" b="1" baseline="30000" dirty="0">
                <a:solidFill>
                  <a:srgbClr val="00006D"/>
                </a:solidFill>
                <a:latin typeface="Marianne" panose="02000000000000000000" pitchFamily="2" charset="0"/>
              </a:rPr>
              <a:t>e</a:t>
            </a:r>
            <a:endParaRPr lang="fr-FR" sz="1200" b="1" dirty="0">
              <a:solidFill>
                <a:srgbClr val="00006D"/>
              </a:solidFill>
              <a:latin typeface="Marianne" panose="02000000000000000000" pitchFamily="2" charset="0"/>
            </a:endParaRPr>
          </a:p>
          <a:p>
            <a:endParaRPr lang="fr-FR" sz="1200" b="1" dirty="0">
              <a:solidFill>
                <a:srgbClr val="00006D"/>
              </a:solidFill>
              <a:latin typeface="Marianne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87008" y="1287947"/>
            <a:ext cx="4356992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90000"/>
              </a:lnSpc>
              <a:spcBef>
                <a:spcPct val="0"/>
              </a:spcBef>
            </a:pPr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 </a:t>
            </a:r>
            <a:b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br>
              <a:rPr lang="fr-FR" sz="1400" b="1" dirty="0">
                <a:solidFill>
                  <a:srgbClr val="31849B"/>
                </a:solidFill>
                <a:latin typeface="Marianne" panose="02000000000000000000" pitchFamily="2" charset="0"/>
              </a:rPr>
            </a:br>
            <a:endParaRPr lang="fr-FR" sz="1400" dirty="0"/>
          </a:p>
        </p:txBody>
      </p:sp>
      <p:sp>
        <p:nvSpPr>
          <p:cNvPr id="9" name="Rectangle 8"/>
          <p:cNvSpPr/>
          <p:nvPr/>
        </p:nvSpPr>
        <p:spPr>
          <a:xfrm>
            <a:off x="4799218" y="699542"/>
            <a:ext cx="4356992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90000"/>
              </a:lnSpc>
              <a:spcBef>
                <a:spcPct val="0"/>
              </a:spcBef>
            </a:pPr>
            <a:endParaRPr lang="fr-FR" sz="1400" b="1" dirty="0">
              <a:solidFill>
                <a:schemeClr val="tx2">
                  <a:lumMod val="75000"/>
                </a:schemeClr>
              </a:solidFill>
              <a:latin typeface="Marianne" panose="02000000000000000000" pitchFamily="2" charset="0"/>
              <a:cs typeface="Arial" panose="020B0604020202020204" pitchFamily="34" charset="0"/>
            </a:endParaRPr>
          </a:p>
          <a:p>
            <a:pPr defTabSz="1219170">
              <a:lnSpc>
                <a:spcPct val="90000"/>
              </a:lnSpc>
              <a:spcBef>
                <a:spcPct val="0"/>
              </a:spcBef>
            </a:pPr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 </a:t>
            </a:r>
            <a:b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br>
              <a:rPr lang="fr-FR" sz="1400" b="1" dirty="0">
                <a:solidFill>
                  <a:srgbClr val="31849B"/>
                </a:solidFill>
                <a:latin typeface="Marianne" panose="02000000000000000000" pitchFamily="2" charset="0"/>
              </a:rPr>
            </a:br>
            <a:endParaRPr lang="fr-FR" sz="1400" dirty="0"/>
          </a:p>
        </p:txBody>
      </p:sp>
      <p:sp>
        <p:nvSpPr>
          <p:cNvPr id="10" name="Rectangle 9"/>
          <p:cNvSpPr/>
          <p:nvPr/>
        </p:nvSpPr>
        <p:spPr>
          <a:xfrm>
            <a:off x="4799218" y="699542"/>
            <a:ext cx="4356992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90000"/>
              </a:lnSpc>
              <a:spcBef>
                <a:spcPct val="0"/>
              </a:spcBef>
            </a:pPr>
            <a:b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br>
              <a:rPr lang="fr-FR" sz="1400" b="1" dirty="0">
                <a:solidFill>
                  <a:srgbClr val="31849B"/>
                </a:solidFill>
                <a:latin typeface="Marianne" panose="02000000000000000000" pitchFamily="2" charset="0"/>
              </a:rPr>
            </a:br>
            <a:endParaRPr lang="fr-FR" sz="1400" dirty="0"/>
          </a:p>
        </p:txBody>
      </p:sp>
      <p:sp>
        <p:nvSpPr>
          <p:cNvPr id="11" name="Rectangle 10"/>
          <p:cNvSpPr/>
          <p:nvPr/>
        </p:nvSpPr>
        <p:spPr>
          <a:xfrm>
            <a:off x="5006400" y="1137013"/>
            <a:ext cx="4356992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90000"/>
              </a:lnSpc>
              <a:spcBef>
                <a:spcPct val="0"/>
              </a:spcBef>
            </a:pPr>
            <a:endParaRPr lang="fr-FR" sz="1400" b="1" dirty="0">
              <a:solidFill>
                <a:schemeClr val="tx2">
                  <a:lumMod val="75000"/>
                </a:schemeClr>
              </a:solidFill>
              <a:latin typeface="Marianne" panose="02000000000000000000" pitchFamily="2" charset="0"/>
              <a:cs typeface="Arial" panose="020B0604020202020204" pitchFamily="34" charset="0"/>
            </a:endParaRPr>
          </a:p>
          <a:p>
            <a:pPr defTabSz="1219170">
              <a:lnSpc>
                <a:spcPct val="90000"/>
              </a:lnSpc>
              <a:spcBef>
                <a:spcPct val="0"/>
              </a:spcBef>
            </a:pPr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 </a:t>
            </a:r>
            <a:b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br>
              <a:rPr lang="fr-FR" sz="1400" b="1" dirty="0">
                <a:solidFill>
                  <a:srgbClr val="31849B"/>
                </a:solidFill>
                <a:latin typeface="Marianne" panose="02000000000000000000" pitchFamily="2" charset="0"/>
              </a:rPr>
            </a:br>
            <a:endParaRPr lang="fr-FR" sz="1400" dirty="0"/>
          </a:p>
        </p:txBody>
      </p:sp>
      <p:sp>
        <p:nvSpPr>
          <p:cNvPr id="12" name="Rectangle 11"/>
          <p:cNvSpPr/>
          <p:nvPr/>
        </p:nvSpPr>
        <p:spPr>
          <a:xfrm>
            <a:off x="4799218" y="699542"/>
            <a:ext cx="4356992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90000"/>
              </a:lnSpc>
              <a:spcBef>
                <a:spcPct val="0"/>
              </a:spcBef>
            </a:pPr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 </a:t>
            </a:r>
            <a:b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br>
              <a:rPr lang="fr-FR" sz="1400" b="1" dirty="0">
                <a:solidFill>
                  <a:srgbClr val="31849B"/>
                </a:solidFill>
                <a:latin typeface="Marianne" panose="02000000000000000000" pitchFamily="2" charset="0"/>
              </a:rPr>
            </a:br>
            <a:endParaRPr lang="fr-FR" sz="1400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8043" y="526123"/>
            <a:ext cx="5598538" cy="4464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2313" y="3219822"/>
            <a:ext cx="355145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>
                <a:solidFill>
                  <a:srgbClr val="00006D"/>
                </a:solidFill>
                <a:latin typeface="Marianne" panose="02000000000000000000" pitchFamily="2" charset="0"/>
              </a:rPr>
              <a:t>Le bouton Ajouter un choix  ouvre une page qui permet la sélection d’une voie d’orientation, il est possible d’ajouter jusqu’à trois choix. </a:t>
            </a:r>
          </a:p>
        </p:txBody>
      </p:sp>
    </p:spTree>
    <p:extLst>
      <p:ext uri="{BB962C8B-B14F-4D97-AF65-F5344CB8AC3E}">
        <p14:creationId xmlns:p14="http://schemas.microsoft.com/office/powerpoint/2010/main" val="28340106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>
                <a:solidFill>
                  <a:srgbClr val="00006D"/>
                </a:solidFill>
              </a:rPr>
              <a:t>2025-2026</a:t>
            </a:r>
            <a:endParaRPr lang="fr-FR" cap="all" dirty="0"/>
          </a:p>
        </p:txBody>
      </p:sp>
      <p:sp>
        <p:nvSpPr>
          <p:cNvPr id="7" name="Rectangle 6"/>
          <p:cNvSpPr/>
          <p:nvPr/>
        </p:nvSpPr>
        <p:spPr>
          <a:xfrm>
            <a:off x="5618976" y="119013"/>
            <a:ext cx="37444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00006D"/>
                </a:solidFill>
                <a:latin typeface="Marianne" panose="02000000000000000000" pitchFamily="2" charset="0"/>
              </a:rPr>
              <a:t>Choisissez une voie d’orientation après la 3</a:t>
            </a:r>
            <a:r>
              <a:rPr lang="fr-FR" sz="1200" b="1" baseline="30000" dirty="0">
                <a:solidFill>
                  <a:srgbClr val="00006D"/>
                </a:solidFill>
                <a:latin typeface="Marianne" panose="02000000000000000000" pitchFamily="2" charset="0"/>
              </a:rPr>
              <a:t>e</a:t>
            </a:r>
            <a:endParaRPr lang="fr-FR" sz="1200" b="1" dirty="0">
              <a:solidFill>
                <a:srgbClr val="00006D"/>
              </a:solidFill>
              <a:latin typeface="Marianne" panose="02000000000000000000" pitchFamily="2" charset="0"/>
            </a:endParaRPr>
          </a:p>
          <a:p>
            <a:endParaRPr lang="fr-FR" sz="1200" b="1" dirty="0">
              <a:solidFill>
                <a:srgbClr val="00006D"/>
              </a:solidFill>
              <a:latin typeface="Marianne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87008" y="1287947"/>
            <a:ext cx="4356992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90000"/>
              </a:lnSpc>
              <a:spcBef>
                <a:spcPct val="0"/>
              </a:spcBef>
            </a:pPr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 </a:t>
            </a:r>
            <a:b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br>
              <a:rPr lang="fr-FR" sz="1400" b="1" dirty="0">
                <a:solidFill>
                  <a:srgbClr val="31849B"/>
                </a:solidFill>
                <a:latin typeface="Marianne" panose="02000000000000000000" pitchFamily="2" charset="0"/>
              </a:rPr>
            </a:br>
            <a:endParaRPr lang="fr-FR" sz="1400" dirty="0"/>
          </a:p>
        </p:txBody>
      </p:sp>
      <p:sp>
        <p:nvSpPr>
          <p:cNvPr id="10" name="Rectangle 9"/>
          <p:cNvSpPr/>
          <p:nvPr/>
        </p:nvSpPr>
        <p:spPr>
          <a:xfrm>
            <a:off x="4799218" y="699542"/>
            <a:ext cx="4356992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90000"/>
              </a:lnSpc>
              <a:spcBef>
                <a:spcPct val="0"/>
              </a:spcBef>
            </a:pPr>
            <a:b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br>
              <a:rPr lang="fr-FR" sz="1400" b="1" dirty="0">
                <a:solidFill>
                  <a:srgbClr val="31849B"/>
                </a:solidFill>
                <a:latin typeface="Marianne" panose="02000000000000000000" pitchFamily="2" charset="0"/>
              </a:rPr>
            </a:br>
            <a:endParaRPr lang="fr-FR" sz="1400" dirty="0"/>
          </a:p>
        </p:txBody>
      </p:sp>
      <p:sp>
        <p:nvSpPr>
          <p:cNvPr id="11" name="Rectangle 10"/>
          <p:cNvSpPr/>
          <p:nvPr/>
        </p:nvSpPr>
        <p:spPr>
          <a:xfrm>
            <a:off x="5006400" y="1137013"/>
            <a:ext cx="4356992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90000"/>
              </a:lnSpc>
              <a:spcBef>
                <a:spcPct val="0"/>
              </a:spcBef>
            </a:pPr>
            <a:endParaRPr lang="fr-FR" sz="1400" b="1" dirty="0">
              <a:solidFill>
                <a:schemeClr val="tx2">
                  <a:lumMod val="75000"/>
                </a:schemeClr>
              </a:solidFill>
              <a:latin typeface="Marianne" panose="02000000000000000000" pitchFamily="2" charset="0"/>
              <a:cs typeface="Arial" panose="020B0604020202020204" pitchFamily="34" charset="0"/>
            </a:endParaRPr>
          </a:p>
          <a:p>
            <a:pPr defTabSz="1219170">
              <a:lnSpc>
                <a:spcPct val="90000"/>
              </a:lnSpc>
              <a:spcBef>
                <a:spcPct val="0"/>
              </a:spcBef>
            </a:pPr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 </a:t>
            </a:r>
            <a:b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br>
              <a:rPr lang="fr-FR" sz="1400" b="1" dirty="0">
                <a:solidFill>
                  <a:srgbClr val="31849B"/>
                </a:solidFill>
                <a:latin typeface="Marianne" panose="02000000000000000000" pitchFamily="2" charset="0"/>
              </a:rPr>
            </a:br>
            <a:endParaRPr lang="fr-FR" sz="1400" dirty="0"/>
          </a:p>
        </p:txBody>
      </p:sp>
      <p:sp>
        <p:nvSpPr>
          <p:cNvPr id="12" name="Rectangle 11"/>
          <p:cNvSpPr/>
          <p:nvPr/>
        </p:nvSpPr>
        <p:spPr>
          <a:xfrm>
            <a:off x="4799218" y="699542"/>
            <a:ext cx="4356992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90000"/>
              </a:lnSpc>
              <a:spcBef>
                <a:spcPct val="0"/>
              </a:spcBef>
            </a:pPr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 </a:t>
            </a:r>
            <a:b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br>
              <a:rPr lang="fr-FR" sz="1400" b="1" dirty="0">
                <a:solidFill>
                  <a:srgbClr val="31849B"/>
                </a:solidFill>
                <a:latin typeface="Marianne" panose="02000000000000000000" pitchFamily="2" charset="0"/>
              </a:rPr>
            </a:br>
            <a:endParaRPr lang="fr-FR" sz="1400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8991" y="119891"/>
            <a:ext cx="3995536" cy="4932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56616" y="1805200"/>
            <a:ext cx="364532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>
                <a:solidFill>
                  <a:srgbClr val="00006D"/>
                </a:solidFill>
                <a:latin typeface="Marianne" panose="02000000000000000000" pitchFamily="2" charset="0"/>
              </a:rPr>
              <a:t>La sélection d’une voie se fait dans l’ordre de préférence, il est possible de modifier les choix jusqu’à la fermeture du service en ligne Orientation à la date indiquée par le chef d’établissement</a:t>
            </a:r>
          </a:p>
        </p:txBody>
      </p:sp>
    </p:spTree>
    <p:extLst>
      <p:ext uri="{BB962C8B-B14F-4D97-AF65-F5344CB8AC3E}">
        <p14:creationId xmlns:p14="http://schemas.microsoft.com/office/powerpoint/2010/main" val="35925255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>
                <a:solidFill>
                  <a:srgbClr val="00006D"/>
                </a:solidFill>
              </a:rPr>
              <a:t>2025-2026</a:t>
            </a:r>
            <a:endParaRPr lang="fr-FR" cap="all" dirty="0"/>
          </a:p>
        </p:txBody>
      </p:sp>
      <p:sp>
        <p:nvSpPr>
          <p:cNvPr id="7" name="Rectangle 6"/>
          <p:cNvSpPr/>
          <p:nvPr/>
        </p:nvSpPr>
        <p:spPr>
          <a:xfrm>
            <a:off x="5618976" y="119013"/>
            <a:ext cx="37444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00006D"/>
                </a:solidFill>
                <a:latin typeface="Marianne" panose="02000000000000000000" pitchFamily="2" charset="0"/>
              </a:rPr>
              <a:t>Choisissez une voie d’orientation après la 3</a:t>
            </a:r>
            <a:r>
              <a:rPr lang="fr-FR" sz="1200" b="1" baseline="30000" dirty="0">
                <a:solidFill>
                  <a:srgbClr val="00006D"/>
                </a:solidFill>
                <a:latin typeface="Marianne" panose="02000000000000000000" pitchFamily="2" charset="0"/>
              </a:rPr>
              <a:t>e</a:t>
            </a:r>
            <a:endParaRPr lang="fr-FR" sz="1200" b="1" dirty="0">
              <a:solidFill>
                <a:srgbClr val="00006D"/>
              </a:solidFill>
              <a:latin typeface="Marianne" panose="02000000000000000000" pitchFamily="2" charset="0"/>
            </a:endParaRPr>
          </a:p>
          <a:p>
            <a:endParaRPr lang="fr-FR" sz="1200" b="1" dirty="0">
              <a:solidFill>
                <a:srgbClr val="00006D"/>
              </a:solidFill>
              <a:latin typeface="Marianne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87008" y="1287947"/>
            <a:ext cx="4356992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90000"/>
              </a:lnSpc>
              <a:spcBef>
                <a:spcPct val="0"/>
              </a:spcBef>
            </a:pPr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 </a:t>
            </a:r>
            <a:b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br>
              <a:rPr lang="fr-FR" sz="1400" b="1" dirty="0">
                <a:solidFill>
                  <a:srgbClr val="31849B"/>
                </a:solidFill>
                <a:latin typeface="Marianne" panose="02000000000000000000" pitchFamily="2" charset="0"/>
              </a:rPr>
            </a:br>
            <a:endParaRPr lang="fr-FR" sz="1400" dirty="0"/>
          </a:p>
        </p:txBody>
      </p:sp>
      <p:sp>
        <p:nvSpPr>
          <p:cNvPr id="10" name="Rectangle 9"/>
          <p:cNvSpPr/>
          <p:nvPr/>
        </p:nvSpPr>
        <p:spPr>
          <a:xfrm>
            <a:off x="4799218" y="699542"/>
            <a:ext cx="4356992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90000"/>
              </a:lnSpc>
              <a:spcBef>
                <a:spcPct val="0"/>
              </a:spcBef>
            </a:pPr>
            <a:b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br>
              <a:rPr lang="fr-FR" sz="1400" b="1" dirty="0">
                <a:solidFill>
                  <a:srgbClr val="31849B"/>
                </a:solidFill>
                <a:latin typeface="Marianne" panose="02000000000000000000" pitchFamily="2" charset="0"/>
              </a:rPr>
            </a:br>
            <a:endParaRPr lang="fr-FR" sz="1400" dirty="0"/>
          </a:p>
        </p:txBody>
      </p:sp>
      <p:sp>
        <p:nvSpPr>
          <p:cNvPr id="11" name="Rectangle 10"/>
          <p:cNvSpPr/>
          <p:nvPr/>
        </p:nvSpPr>
        <p:spPr>
          <a:xfrm>
            <a:off x="5006400" y="1137013"/>
            <a:ext cx="4356992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90000"/>
              </a:lnSpc>
              <a:spcBef>
                <a:spcPct val="0"/>
              </a:spcBef>
            </a:pPr>
            <a:endParaRPr lang="fr-FR" sz="1400" b="1" dirty="0">
              <a:solidFill>
                <a:schemeClr val="tx2">
                  <a:lumMod val="75000"/>
                </a:schemeClr>
              </a:solidFill>
              <a:latin typeface="Marianne" panose="02000000000000000000" pitchFamily="2" charset="0"/>
              <a:cs typeface="Arial" panose="020B0604020202020204" pitchFamily="34" charset="0"/>
            </a:endParaRPr>
          </a:p>
          <a:p>
            <a:pPr defTabSz="1219170">
              <a:lnSpc>
                <a:spcPct val="90000"/>
              </a:lnSpc>
              <a:spcBef>
                <a:spcPct val="0"/>
              </a:spcBef>
            </a:pPr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 </a:t>
            </a:r>
            <a:b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br>
              <a:rPr lang="fr-FR" sz="1400" b="1" dirty="0">
                <a:solidFill>
                  <a:srgbClr val="31849B"/>
                </a:solidFill>
                <a:latin typeface="Marianne" panose="02000000000000000000" pitchFamily="2" charset="0"/>
              </a:rPr>
            </a:br>
            <a:endParaRPr lang="fr-FR" sz="1400" dirty="0"/>
          </a:p>
        </p:txBody>
      </p:sp>
      <p:sp>
        <p:nvSpPr>
          <p:cNvPr id="12" name="Rectangle 11"/>
          <p:cNvSpPr/>
          <p:nvPr/>
        </p:nvSpPr>
        <p:spPr>
          <a:xfrm>
            <a:off x="4799218" y="699542"/>
            <a:ext cx="4356992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90000"/>
              </a:lnSpc>
              <a:spcBef>
                <a:spcPct val="0"/>
              </a:spcBef>
            </a:pPr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 </a:t>
            </a:r>
            <a:b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br>
              <a:rPr lang="fr-FR" sz="1400" b="1" dirty="0">
                <a:solidFill>
                  <a:srgbClr val="31849B"/>
                </a:solidFill>
                <a:latin typeface="Marianne" panose="02000000000000000000" pitchFamily="2" charset="0"/>
              </a:rPr>
            </a:br>
            <a:endParaRPr lang="fr-FR" sz="14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662" y="390157"/>
            <a:ext cx="4717642" cy="4464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9512" y="2931790"/>
            <a:ext cx="33123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>
                <a:solidFill>
                  <a:srgbClr val="00006D"/>
                </a:solidFill>
                <a:latin typeface="Marianne" panose="02000000000000000000" pitchFamily="2" charset="0"/>
              </a:rPr>
              <a:t>Les choix enregistrés sont envoyés automatiquement à l’établissement pour le conseil de classe.</a:t>
            </a:r>
          </a:p>
        </p:txBody>
      </p:sp>
    </p:spTree>
    <p:extLst>
      <p:ext uri="{BB962C8B-B14F-4D97-AF65-F5344CB8AC3E}">
        <p14:creationId xmlns:p14="http://schemas.microsoft.com/office/powerpoint/2010/main" val="836631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>
                <a:solidFill>
                  <a:srgbClr val="00006D"/>
                </a:solidFill>
              </a:rPr>
              <a:t>2025-2026</a:t>
            </a:r>
            <a:endParaRPr lang="fr-FR" cap="all" dirty="0"/>
          </a:p>
        </p:txBody>
      </p:sp>
      <p:sp>
        <p:nvSpPr>
          <p:cNvPr id="7" name="Rectangle 6"/>
          <p:cNvSpPr/>
          <p:nvPr/>
        </p:nvSpPr>
        <p:spPr>
          <a:xfrm>
            <a:off x="5618976" y="119013"/>
            <a:ext cx="37444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00006D"/>
                </a:solidFill>
                <a:latin typeface="Marianne" panose="02000000000000000000" pitchFamily="2" charset="0"/>
              </a:rPr>
              <a:t>Choisissez une voie d’orientation après la 3</a:t>
            </a:r>
            <a:r>
              <a:rPr lang="fr-FR" sz="1200" b="1" baseline="30000" dirty="0">
                <a:solidFill>
                  <a:srgbClr val="00006D"/>
                </a:solidFill>
                <a:latin typeface="Marianne" panose="02000000000000000000" pitchFamily="2" charset="0"/>
              </a:rPr>
              <a:t>e</a:t>
            </a:r>
            <a:endParaRPr lang="fr-FR" sz="1200" b="1" dirty="0">
              <a:solidFill>
                <a:srgbClr val="00006D"/>
              </a:solidFill>
              <a:latin typeface="Marianne" panose="02000000000000000000" pitchFamily="2" charset="0"/>
            </a:endParaRPr>
          </a:p>
          <a:p>
            <a:endParaRPr lang="fr-FR" sz="1200" b="1" dirty="0">
              <a:solidFill>
                <a:srgbClr val="00006D"/>
              </a:solidFill>
              <a:latin typeface="Marianne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87008" y="1287947"/>
            <a:ext cx="4356992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90000"/>
              </a:lnSpc>
              <a:spcBef>
                <a:spcPct val="0"/>
              </a:spcBef>
            </a:pPr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 </a:t>
            </a:r>
            <a:b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br>
              <a:rPr lang="fr-FR" sz="1400" b="1" dirty="0">
                <a:solidFill>
                  <a:srgbClr val="31849B"/>
                </a:solidFill>
                <a:latin typeface="Marianne" panose="02000000000000000000" pitchFamily="2" charset="0"/>
              </a:rPr>
            </a:br>
            <a:endParaRPr lang="fr-FR" sz="1400" dirty="0"/>
          </a:p>
        </p:txBody>
      </p:sp>
      <p:sp>
        <p:nvSpPr>
          <p:cNvPr id="10" name="Rectangle 9"/>
          <p:cNvSpPr/>
          <p:nvPr/>
        </p:nvSpPr>
        <p:spPr>
          <a:xfrm>
            <a:off x="4799218" y="699542"/>
            <a:ext cx="4356992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90000"/>
              </a:lnSpc>
              <a:spcBef>
                <a:spcPct val="0"/>
              </a:spcBef>
            </a:pPr>
            <a:b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br>
              <a:rPr lang="fr-FR" sz="1400" b="1" dirty="0">
                <a:solidFill>
                  <a:srgbClr val="31849B"/>
                </a:solidFill>
                <a:latin typeface="Marianne" panose="02000000000000000000" pitchFamily="2" charset="0"/>
              </a:rPr>
            </a:br>
            <a:endParaRPr lang="fr-FR" sz="1400" dirty="0"/>
          </a:p>
        </p:txBody>
      </p:sp>
      <p:sp>
        <p:nvSpPr>
          <p:cNvPr id="11" name="Rectangle 10"/>
          <p:cNvSpPr/>
          <p:nvPr/>
        </p:nvSpPr>
        <p:spPr>
          <a:xfrm>
            <a:off x="5006400" y="1137013"/>
            <a:ext cx="4356992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90000"/>
              </a:lnSpc>
              <a:spcBef>
                <a:spcPct val="0"/>
              </a:spcBef>
            </a:pPr>
            <a:endParaRPr lang="fr-FR" sz="1400" b="1" dirty="0">
              <a:solidFill>
                <a:schemeClr val="tx2">
                  <a:lumMod val="75000"/>
                </a:schemeClr>
              </a:solidFill>
              <a:latin typeface="Marianne" panose="02000000000000000000" pitchFamily="2" charset="0"/>
              <a:cs typeface="Arial" panose="020B0604020202020204" pitchFamily="34" charset="0"/>
            </a:endParaRPr>
          </a:p>
          <a:p>
            <a:pPr defTabSz="1219170">
              <a:lnSpc>
                <a:spcPct val="90000"/>
              </a:lnSpc>
              <a:spcBef>
                <a:spcPct val="0"/>
              </a:spcBef>
            </a:pPr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 </a:t>
            </a:r>
            <a:b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br>
              <a:rPr lang="fr-FR" sz="1400" b="1" dirty="0">
                <a:solidFill>
                  <a:srgbClr val="31849B"/>
                </a:solidFill>
                <a:latin typeface="Marianne" panose="02000000000000000000" pitchFamily="2" charset="0"/>
              </a:rPr>
            </a:br>
            <a:endParaRPr lang="fr-FR" sz="1400" dirty="0"/>
          </a:p>
        </p:txBody>
      </p:sp>
      <p:sp>
        <p:nvSpPr>
          <p:cNvPr id="12" name="Rectangle 11"/>
          <p:cNvSpPr/>
          <p:nvPr/>
        </p:nvSpPr>
        <p:spPr>
          <a:xfrm>
            <a:off x="4799218" y="699542"/>
            <a:ext cx="4356992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90000"/>
              </a:lnSpc>
              <a:spcBef>
                <a:spcPct val="0"/>
              </a:spcBef>
            </a:pPr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 </a:t>
            </a:r>
            <a:b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br>
              <a:rPr lang="fr-FR" sz="1400" b="1" dirty="0">
                <a:solidFill>
                  <a:srgbClr val="31849B"/>
                </a:solidFill>
                <a:latin typeface="Marianne" panose="02000000000000000000" pitchFamily="2" charset="0"/>
              </a:rPr>
            </a:br>
            <a:endParaRPr lang="fr-FR" sz="14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4090" y="391500"/>
            <a:ext cx="4146995" cy="4572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67544" y="2020275"/>
            <a:ext cx="3312368" cy="2520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Un courriel avec le récapitulatif des choix est transmis à chaque représentant légal. </a:t>
            </a:r>
          </a:p>
          <a:p>
            <a:endParaRPr lang="fr-FR" sz="1400" b="1" dirty="0">
              <a:solidFill>
                <a:schemeClr val="tx2">
                  <a:lumMod val="75000"/>
                </a:schemeClr>
              </a:solidFill>
              <a:latin typeface="Marianne" panose="02000000000000000000" pitchFamily="2" charset="0"/>
            </a:endParaRPr>
          </a:p>
          <a:p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Les choix peuvent être modifiés jusqu’à la fermeture du service. </a:t>
            </a:r>
          </a:p>
        </p:txBody>
      </p:sp>
    </p:spTree>
    <p:extLst>
      <p:ext uri="{BB962C8B-B14F-4D97-AF65-F5344CB8AC3E}">
        <p14:creationId xmlns:p14="http://schemas.microsoft.com/office/powerpoint/2010/main" val="16630706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>
                <a:solidFill>
                  <a:srgbClr val="00006D"/>
                </a:solidFill>
              </a:rPr>
              <a:t>2025-2026</a:t>
            </a:r>
            <a:endParaRPr lang="fr-FR" cap="all" dirty="0">
              <a:solidFill>
                <a:srgbClr val="00006D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" y="1032158"/>
            <a:ext cx="9143999" cy="3662541"/>
          </a:xfrm>
          <a:prstGeom prst="rect">
            <a:avLst/>
          </a:prstGeom>
          <a:solidFill>
            <a:srgbClr val="475E9F"/>
          </a:solidFill>
        </p:spPr>
        <p:txBody>
          <a:bodyPr wrap="square" rtlCol="0">
            <a:spAutoFit/>
          </a:bodyPr>
          <a:lstStyle/>
          <a:p>
            <a:endParaRPr lang="fr-FR" sz="3200" b="1" dirty="0">
              <a:solidFill>
                <a:schemeClr val="bg1"/>
              </a:solidFill>
              <a:latin typeface="Marianne" panose="02000000000000000000" pitchFamily="2" charset="0"/>
            </a:endParaRPr>
          </a:p>
          <a:p>
            <a:endParaRPr lang="fr-FR" sz="3200" b="1" dirty="0">
              <a:solidFill>
                <a:schemeClr val="bg1"/>
              </a:solidFill>
              <a:latin typeface="Marianne" panose="02000000000000000000" pitchFamily="2" charset="0"/>
            </a:endParaRPr>
          </a:p>
          <a:p>
            <a:endParaRPr lang="fr-FR" sz="3200" b="1" dirty="0">
              <a:solidFill>
                <a:schemeClr val="bg1"/>
              </a:solidFill>
              <a:latin typeface="Marianne" panose="02000000000000000000" pitchFamily="2" charset="0"/>
            </a:endParaRPr>
          </a:p>
          <a:p>
            <a:r>
              <a:rPr lang="fr-FR" sz="3200" b="1" dirty="0">
                <a:solidFill>
                  <a:schemeClr val="bg1"/>
                </a:solidFill>
                <a:latin typeface="Marianne" panose="02000000000000000000" pitchFamily="2" charset="0"/>
              </a:rPr>
              <a:t>Prenez connaissance de l’avis du conseil de classe</a:t>
            </a:r>
            <a:endParaRPr lang="fr-FR" sz="2400" dirty="0">
              <a:solidFill>
                <a:schemeClr val="bg1"/>
              </a:solidFill>
              <a:latin typeface="Marianne" panose="02000000000000000000" pitchFamily="2" charset="0"/>
            </a:endParaRPr>
          </a:p>
          <a:p>
            <a:endParaRPr lang="fr-FR" sz="2400" dirty="0">
              <a:solidFill>
                <a:schemeClr val="bg1"/>
              </a:solidFill>
              <a:latin typeface="Marianne" panose="02000000000000000000" pitchFamily="2" charset="0"/>
            </a:endParaRPr>
          </a:p>
          <a:p>
            <a:endParaRPr lang="fr-FR" sz="2400" dirty="0">
              <a:solidFill>
                <a:schemeClr val="bg1"/>
              </a:solidFill>
              <a:latin typeface="Marianne" panose="02000000000000000000" pitchFamily="2" charset="0"/>
            </a:endParaRPr>
          </a:p>
          <a:p>
            <a:endParaRPr lang="fr-F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9512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>
                <a:solidFill>
                  <a:srgbClr val="00006D"/>
                </a:solidFill>
              </a:rPr>
              <a:t>2025-2026</a:t>
            </a:r>
            <a:endParaRPr lang="fr-FR" cap="all" dirty="0"/>
          </a:p>
        </p:txBody>
      </p:sp>
      <p:sp>
        <p:nvSpPr>
          <p:cNvPr id="7" name="Rectangle 6"/>
          <p:cNvSpPr/>
          <p:nvPr/>
        </p:nvSpPr>
        <p:spPr>
          <a:xfrm>
            <a:off x="4787008" y="119013"/>
            <a:ext cx="45763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00006D"/>
                </a:solidFill>
                <a:latin typeface="Marianne" panose="02000000000000000000" pitchFamily="2" charset="0"/>
              </a:rPr>
              <a:t>Prenez connaissance de l’avis du conseil de classe </a:t>
            </a:r>
          </a:p>
        </p:txBody>
      </p:sp>
      <p:sp>
        <p:nvSpPr>
          <p:cNvPr id="8" name="Rectangle 7"/>
          <p:cNvSpPr/>
          <p:nvPr/>
        </p:nvSpPr>
        <p:spPr>
          <a:xfrm>
            <a:off x="4787008" y="1287947"/>
            <a:ext cx="4356992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90000"/>
              </a:lnSpc>
              <a:spcBef>
                <a:spcPct val="0"/>
              </a:spcBef>
            </a:pPr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 </a:t>
            </a:r>
            <a:b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br>
              <a:rPr lang="fr-FR" sz="1400" b="1" dirty="0">
                <a:solidFill>
                  <a:srgbClr val="31849B"/>
                </a:solidFill>
                <a:latin typeface="Marianne" panose="02000000000000000000" pitchFamily="2" charset="0"/>
              </a:rPr>
            </a:br>
            <a:endParaRPr lang="fr-FR" sz="1400" dirty="0"/>
          </a:p>
        </p:txBody>
      </p:sp>
      <p:sp>
        <p:nvSpPr>
          <p:cNvPr id="10" name="Rectangle 9"/>
          <p:cNvSpPr/>
          <p:nvPr/>
        </p:nvSpPr>
        <p:spPr>
          <a:xfrm>
            <a:off x="4799218" y="699542"/>
            <a:ext cx="4356992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90000"/>
              </a:lnSpc>
              <a:spcBef>
                <a:spcPct val="0"/>
              </a:spcBef>
            </a:pPr>
            <a:b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br>
              <a:rPr lang="fr-FR" sz="1400" b="1" dirty="0">
                <a:solidFill>
                  <a:srgbClr val="31849B"/>
                </a:solidFill>
                <a:latin typeface="Marianne" panose="02000000000000000000" pitchFamily="2" charset="0"/>
              </a:rPr>
            </a:br>
            <a:endParaRPr lang="fr-FR" sz="1400" dirty="0"/>
          </a:p>
        </p:txBody>
      </p:sp>
      <p:sp>
        <p:nvSpPr>
          <p:cNvPr id="11" name="Rectangle 10"/>
          <p:cNvSpPr/>
          <p:nvPr/>
        </p:nvSpPr>
        <p:spPr>
          <a:xfrm>
            <a:off x="5006400" y="1137013"/>
            <a:ext cx="4356992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90000"/>
              </a:lnSpc>
              <a:spcBef>
                <a:spcPct val="0"/>
              </a:spcBef>
            </a:pPr>
            <a:endParaRPr lang="fr-FR" sz="1400" b="1" dirty="0">
              <a:solidFill>
                <a:schemeClr val="tx2">
                  <a:lumMod val="75000"/>
                </a:schemeClr>
              </a:solidFill>
              <a:latin typeface="Marianne" panose="02000000000000000000" pitchFamily="2" charset="0"/>
              <a:cs typeface="Arial" panose="020B0604020202020204" pitchFamily="34" charset="0"/>
            </a:endParaRPr>
          </a:p>
          <a:p>
            <a:pPr defTabSz="1219170">
              <a:lnSpc>
                <a:spcPct val="90000"/>
              </a:lnSpc>
              <a:spcBef>
                <a:spcPct val="0"/>
              </a:spcBef>
            </a:pPr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 </a:t>
            </a:r>
            <a:b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br>
              <a:rPr lang="fr-FR" sz="1400" b="1" dirty="0">
                <a:solidFill>
                  <a:srgbClr val="31849B"/>
                </a:solidFill>
                <a:latin typeface="Marianne" panose="02000000000000000000" pitchFamily="2" charset="0"/>
              </a:rPr>
            </a:br>
            <a:endParaRPr lang="fr-FR" sz="1400" dirty="0"/>
          </a:p>
        </p:txBody>
      </p:sp>
      <p:sp>
        <p:nvSpPr>
          <p:cNvPr id="12" name="Rectangle 11"/>
          <p:cNvSpPr/>
          <p:nvPr/>
        </p:nvSpPr>
        <p:spPr>
          <a:xfrm>
            <a:off x="4799218" y="699542"/>
            <a:ext cx="4356992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90000"/>
              </a:lnSpc>
              <a:spcBef>
                <a:spcPct val="0"/>
              </a:spcBef>
            </a:pPr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 </a:t>
            </a:r>
            <a:b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br>
              <a:rPr lang="fr-FR" sz="1400" b="1" dirty="0">
                <a:solidFill>
                  <a:srgbClr val="31849B"/>
                </a:solidFill>
                <a:latin typeface="Marianne" panose="02000000000000000000" pitchFamily="2" charset="0"/>
              </a:rPr>
            </a:br>
            <a:endParaRPr lang="fr-FR" sz="1400" dirty="0"/>
          </a:p>
        </p:txBody>
      </p:sp>
      <p:pic>
        <p:nvPicPr>
          <p:cNvPr id="14" name="Image 13"/>
          <p:cNvPicPr/>
          <p:nvPr/>
        </p:nvPicPr>
        <p:blipFill>
          <a:blip r:embed="rId2"/>
          <a:stretch>
            <a:fillRect/>
          </a:stretch>
        </p:blipFill>
        <p:spPr>
          <a:xfrm>
            <a:off x="2267744" y="699542"/>
            <a:ext cx="6120130" cy="387921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7977" y="2662537"/>
            <a:ext cx="288728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L’un ou l’autre des représentants légaux peut voir l’avis du conseil de classe.</a:t>
            </a:r>
          </a:p>
          <a:p>
            <a:endParaRPr lang="fr-FR" sz="1400" b="1" dirty="0">
              <a:solidFill>
                <a:schemeClr val="tx2">
                  <a:lumMod val="75000"/>
                </a:schemeClr>
              </a:solidFill>
              <a:latin typeface="Marian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9111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>
                <a:solidFill>
                  <a:srgbClr val="00006D"/>
                </a:solidFill>
              </a:rPr>
              <a:t>2025-2026</a:t>
            </a:r>
            <a:endParaRPr lang="fr-FR" cap="all" dirty="0"/>
          </a:p>
        </p:txBody>
      </p:sp>
      <p:sp>
        <p:nvSpPr>
          <p:cNvPr id="7" name="Rectangle 6"/>
          <p:cNvSpPr/>
          <p:nvPr/>
        </p:nvSpPr>
        <p:spPr>
          <a:xfrm>
            <a:off x="4787008" y="119013"/>
            <a:ext cx="45763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00006D"/>
                </a:solidFill>
                <a:latin typeface="Marianne" panose="02000000000000000000" pitchFamily="2" charset="0"/>
              </a:rPr>
              <a:t>Prenez connaissance de l’avis du conseil de classe </a:t>
            </a:r>
          </a:p>
        </p:txBody>
      </p:sp>
      <p:sp>
        <p:nvSpPr>
          <p:cNvPr id="8" name="Rectangle 7"/>
          <p:cNvSpPr/>
          <p:nvPr/>
        </p:nvSpPr>
        <p:spPr>
          <a:xfrm>
            <a:off x="4787008" y="1287947"/>
            <a:ext cx="4356992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90000"/>
              </a:lnSpc>
              <a:spcBef>
                <a:spcPct val="0"/>
              </a:spcBef>
            </a:pPr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 </a:t>
            </a:r>
            <a:b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br>
              <a:rPr lang="fr-FR" sz="1400" b="1" dirty="0">
                <a:solidFill>
                  <a:srgbClr val="31849B"/>
                </a:solidFill>
                <a:latin typeface="Marianne" panose="02000000000000000000" pitchFamily="2" charset="0"/>
              </a:rPr>
            </a:br>
            <a:endParaRPr lang="fr-FR" sz="1400" dirty="0"/>
          </a:p>
        </p:txBody>
      </p:sp>
      <p:sp>
        <p:nvSpPr>
          <p:cNvPr id="10" name="Rectangle 9"/>
          <p:cNvSpPr/>
          <p:nvPr/>
        </p:nvSpPr>
        <p:spPr>
          <a:xfrm>
            <a:off x="4799218" y="699542"/>
            <a:ext cx="4356992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90000"/>
              </a:lnSpc>
              <a:spcBef>
                <a:spcPct val="0"/>
              </a:spcBef>
            </a:pPr>
            <a:b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br>
              <a:rPr lang="fr-FR" sz="1400" b="1" dirty="0">
                <a:solidFill>
                  <a:srgbClr val="31849B"/>
                </a:solidFill>
                <a:latin typeface="Marianne" panose="02000000000000000000" pitchFamily="2" charset="0"/>
              </a:rPr>
            </a:br>
            <a:endParaRPr lang="fr-FR" sz="1400" dirty="0"/>
          </a:p>
        </p:txBody>
      </p:sp>
      <p:sp>
        <p:nvSpPr>
          <p:cNvPr id="11" name="Rectangle 10"/>
          <p:cNvSpPr/>
          <p:nvPr/>
        </p:nvSpPr>
        <p:spPr>
          <a:xfrm>
            <a:off x="5006400" y="1137013"/>
            <a:ext cx="4356992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90000"/>
              </a:lnSpc>
              <a:spcBef>
                <a:spcPct val="0"/>
              </a:spcBef>
            </a:pPr>
            <a:endParaRPr lang="fr-FR" sz="1400" b="1" dirty="0">
              <a:solidFill>
                <a:schemeClr val="tx2">
                  <a:lumMod val="75000"/>
                </a:schemeClr>
              </a:solidFill>
              <a:latin typeface="Marianne" panose="02000000000000000000" pitchFamily="2" charset="0"/>
              <a:cs typeface="Arial" panose="020B0604020202020204" pitchFamily="34" charset="0"/>
            </a:endParaRPr>
          </a:p>
          <a:p>
            <a:pPr defTabSz="1219170">
              <a:lnSpc>
                <a:spcPct val="90000"/>
              </a:lnSpc>
              <a:spcBef>
                <a:spcPct val="0"/>
              </a:spcBef>
            </a:pPr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 </a:t>
            </a:r>
            <a:b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br>
              <a:rPr lang="fr-FR" sz="1400" b="1" dirty="0">
                <a:solidFill>
                  <a:srgbClr val="31849B"/>
                </a:solidFill>
                <a:latin typeface="Marianne" panose="02000000000000000000" pitchFamily="2" charset="0"/>
              </a:rPr>
            </a:br>
            <a:endParaRPr lang="fr-FR" sz="1400" dirty="0"/>
          </a:p>
        </p:txBody>
      </p:sp>
      <p:sp>
        <p:nvSpPr>
          <p:cNvPr id="12" name="Rectangle 11"/>
          <p:cNvSpPr/>
          <p:nvPr/>
        </p:nvSpPr>
        <p:spPr>
          <a:xfrm>
            <a:off x="4799218" y="699542"/>
            <a:ext cx="4356992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90000"/>
              </a:lnSpc>
              <a:spcBef>
                <a:spcPct val="0"/>
              </a:spcBef>
            </a:pPr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 </a:t>
            </a:r>
            <a:b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br>
              <a:rPr lang="fr-FR" sz="1400" b="1" dirty="0">
                <a:solidFill>
                  <a:srgbClr val="31849B"/>
                </a:solidFill>
                <a:latin typeface="Marianne" panose="02000000000000000000" pitchFamily="2" charset="0"/>
              </a:rPr>
            </a:br>
            <a:endParaRPr lang="fr-FR" sz="1400" dirty="0"/>
          </a:p>
        </p:txBody>
      </p:sp>
      <p:sp>
        <p:nvSpPr>
          <p:cNvPr id="13" name="Rectangle 12"/>
          <p:cNvSpPr/>
          <p:nvPr/>
        </p:nvSpPr>
        <p:spPr>
          <a:xfrm>
            <a:off x="71458" y="2139702"/>
            <a:ext cx="2880320" cy="203132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Indiquez au conseil de classe que vous avez bien pris connaissance de son avis et recommandation.</a:t>
            </a:r>
          </a:p>
          <a:p>
            <a:endParaRPr lang="fr-FR" sz="1400" b="1" dirty="0">
              <a:solidFill>
                <a:schemeClr val="tx2">
                  <a:lumMod val="75000"/>
                </a:schemeClr>
              </a:solidFill>
              <a:latin typeface="Marianne" panose="02000000000000000000" pitchFamily="2" charset="0"/>
            </a:endParaRPr>
          </a:p>
          <a:p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Si vous souhaitez discuter de cet avis provisoire, prenez contact avec le professeur principal.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6637" y="396012"/>
            <a:ext cx="4127746" cy="4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85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>
                <a:solidFill>
                  <a:srgbClr val="00006D"/>
                </a:solidFill>
              </a:rPr>
              <a:t>2025-2026</a:t>
            </a:r>
            <a:endParaRPr lang="fr-FR" cap="all" dirty="0">
              <a:solidFill>
                <a:srgbClr val="00006D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" y="874738"/>
            <a:ext cx="9143999" cy="3908762"/>
          </a:xfrm>
          <a:prstGeom prst="rect">
            <a:avLst/>
          </a:prstGeom>
          <a:solidFill>
            <a:srgbClr val="475E9F"/>
          </a:solidFill>
        </p:spPr>
        <p:txBody>
          <a:bodyPr wrap="square" rtlCol="0">
            <a:spAutoFit/>
          </a:bodyPr>
          <a:lstStyle/>
          <a:p>
            <a:endParaRPr lang="fr-FR" sz="3200" b="1" dirty="0">
              <a:solidFill>
                <a:schemeClr val="bg1"/>
              </a:solidFill>
            </a:endParaRPr>
          </a:p>
          <a:p>
            <a:r>
              <a:rPr lang="fr-FR" sz="3200" b="1" dirty="0">
                <a:solidFill>
                  <a:schemeClr val="bg1"/>
                </a:solidFill>
                <a:latin typeface="Marianne" panose="02000000000000000000" pitchFamily="2" charset="0"/>
              </a:rPr>
              <a:t>Connectez vous au service en ligne Orientation</a:t>
            </a:r>
          </a:p>
          <a:p>
            <a:endParaRPr lang="fr-FR" sz="3200" b="1" dirty="0">
              <a:solidFill>
                <a:schemeClr val="bg1"/>
              </a:solidFill>
              <a:latin typeface="Marianne" panose="02000000000000000000" pitchFamily="2" charset="0"/>
            </a:endParaRPr>
          </a:p>
          <a:p>
            <a:r>
              <a:rPr lang="fr-FR" sz="2400" b="1" dirty="0">
                <a:solidFill>
                  <a:schemeClr val="bg1"/>
                </a:solidFill>
                <a:latin typeface="Marianne" panose="02000000000000000000" pitchFamily="2" charset="0"/>
              </a:rPr>
              <a:t>Compatible avec tous types de supports, tablettes,    smartphones, ordinateurs</a:t>
            </a:r>
          </a:p>
          <a:p>
            <a:endParaRPr lang="fr-FR" sz="2400" b="1" dirty="0">
              <a:solidFill>
                <a:schemeClr val="bg1"/>
              </a:solidFill>
              <a:latin typeface="Marianne" panose="02000000000000000000" pitchFamily="2" charset="0"/>
            </a:endParaRPr>
          </a:p>
          <a:p>
            <a:r>
              <a:rPr lang="fr-FR" sz="2400" b="1" dirty="0">
                <a:solidFill>
                  <a:schemeClr val="bg1"/>
                </a:solidFill>
                <a:latin typeface="Marianne" panose="02000000000000000000" pitchFamily="2" charset="0"/>
              </a:rPr>
              <a:t>Accès avec l’adresse unique teleservices.education.gouv.fr</a:t>
            </a:r>
          </a:p>
          <a:p>
            <a:endParaRPr lang="fr-FR" sz="2400" b="1" dirty="0">
              <a:solidFill>
                <a:schemeClr val="bg1"/>
              </a:solidFill>
              <a:latin typeface="Marian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64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>
                <a:solidFill>
                  <a:srgbClr val="00006D"/>
                </a:solidFill>
              </a:rPr>
              <a:t>2025-2026</a:t>
            </a:r>
            <a:endParaRPr lang="fr-FR" cap="all" dirty="0">
              <a:solidFill>
                <a:srgbClr val="00006D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534496"/>
            <a:ext cx="6870029" cy="3132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39552" y="3648026"/>
            <a:ext cx="8244448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219170">
              <a:lnSpc>
                <a:spcPct val="90000"/>
              </a:lnSpc>
              <a:spcBef>
                <a:spcPct val="0"/>
              </a:spcBef>
            </a:pPr>
            <a:r>
              <a:rPr lang="fr-FR" sz="16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Le compte du représentant légal vous permet de formuler vos choix et de prendre connaissance de l’avis du conseil de classe.</a:t>
            </a:r>
            <a:br>
              <a:rPr lang="fr-FR" sz="16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endParaRPr lang="fr-FR" sz="1600" b="1" dirty="0">
              <a:solidFill>
                <a:schemeClr val="tx2">
                  <a:lumMod val="75000"/>
                </a:schemeClr>
              </a:solidFill>
              <a:latin typeface="Marianne" panose="02000000000000000000" pitchFamily="2" charset="0"/>
            </a:endParaRPr>
          </a:p>
          <a:p>
            <a:pPr lvl="0" defTabSz="1219170">
              <a:lnSpc>
                <a:spcPct val="90000"/>
              </a:lnSpc>
              <a:spcBef>
                <a:spcPct val="0"/>
              </a:spcBef>
            </a:pPr>
            <a:r>
              <a:rPr lang="fr-FR" sz="16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Le compte de l’élève lui permet de lire ce que le représentant légal a complété.</a:t>
            </a:r>
            <a:endParaRPr lang="fr-FR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12970" y="82283"/>
            <a:ext cx="37444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00006D"/>
                </a:solidFill>
                <a:latin typeface="Marianne" panose="02000000000000000000" pitchFamily="2" charset="0"/>
              </a:rPr>
              <a:t>Connectez vous au service en ligne Orientation</a:t>
            </a:r>
            <a:endParaRPr lang="fr-FR" sz="1200" b="1" dirty="0">
              <a:solidFill>
                <a:srgbClr val="0000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705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771550"/>
            <a:ext cx="5803895" cy="3853006"/>
          </a:xfrm>
          <a:prstGeom prst="rect">
            <a:avLst/>
          </a:prstGeom>
        </p:spPr>
      </p:pic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>
                <a:solidFill>
                  <a:srgbClr val="00006D"/>
                </a:solidFill>
              </a:rPr>
              <a:t>2025-2026</a:t>
            </a:r>
            <a:endParaRPr lang="fr-FR" cap="all" dirty="0">
              <a:solidFill>
                <a:srgbClr val="00006D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12970" y="82283"/>
            <a:ext cx="37444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00006D"/>
                </a:solidFill>
                <a:latin typeface="Marianne" panose="02000000000000000000" pitchFamily="2" charset="0"/>
              </a:rPr>
              <a:t>Connectez vous au service en ligne Orientation</a:t>
            </a:r>
            <a:endParaRPr lang="fr-FR" sz="1200" b="1" dirty="0">
              <a:solidFill>
                <a:srgbClr val="00006D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3528" y="2715766"/>
            <a:ext cx="4176464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219170">
              <a:lnSpc>
                <a:spcPct val="90000"/>
              </a:lnSpc>
              <a:spcBef>
                <a:spcPct val="0"/>
              </a:spcBef>
            </a:pPr>
            <a:r>
              <a:rPr lang="fr-FR" sz="16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Connectez vous à votre compte </a:t>
            </a:r>
            <a:r>
              <a:rPr lang="fr-FR" sz="1600" b="1" dirty="0" err="1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ÉduConnect</a:t>
            </a:r>
            <a:r>
              <a:rPr lang="fr-FR" sz="16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 avec l’identifiant et le mot de passe transmis par le chef d’établissemen</a:t>
            </a:r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t.</a:t>
            </a:r>
            <a:endParaRPr lang="fr-FR" sz="1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560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>
                <a:solidFill>
                  <a:srgbClr val="00006D"/>
                </a:solidFill>
              </a:rPr>
              <a:t>2025-2026</a:t>
            </a:r>
            <a:endParaRPr lang="fr-FR" cap="all" dirty="0">
              <a:solidFill>
                <a:srgbClr val="00006D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12970" y="82283"/>
            <a:ext cx="37444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00006D"/>
                </a:solidFill>
                <a:latin typeface="Marianne" panose="02000000000000000000" pitchFamily="2" charset="0"/>
              </a:rPr>
              <a:t>Connectez vous au service en ligne Orientation</a:t>
            </a:r>
            <a:endParaRPr lang="fr-FR" sz="1200" b="1" dirty="0">
              <a:solidFill>
                <a:srgbClr val="00006D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120" y="528185"/>
            <a:ext cx="4179599" cy="4644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098289" y="2067694"/>
            <a:ext cx="3138169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90000"/>
              </a:lnSpc>
              <a:spcBef>
                <a:spcPct val="0"/>
              </a:spcBef>
            </a:pPr>
            <a:r>
              <a:rPr lang="fr-FR" sz="16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Accédez aux services en ligne dans le menu Mes services.</a:t>
            </a:r>
            <a:endParaRPr lang="fr-FR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976202" y="774315"/>
            <a:ext cx="2660146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90000"/>
              </a:lnSpc>
              <a:spcBef>
                <a:spcPct val="0"/>
              </a:spcBef>
            </a:pPr>
            <a:r>
              <a:rPr lang="fr-FR" sz="1600" b="1" dirty="0">
                <a:solidFill>
                  <a:srgbClr val="00006D"/>
                </a:solidFill>
                <a:latin typeface="Marianne" panose="02000000000000000000" pitchFamily="2" charset="0"/>
              </a:rPr>
              <a:t>Suivez l’étape pour demander une voie d’orientation après la 3</a:t>
            </a:r>
            <a:r>
              <a:rPr lang="fr-FR" sz="1600" b="1" baseline="30000" dirty="0">
                <a:solidFill>
                  <a:srgbClr val="00006D"/>
                </a:solidFill>
                <a:latin typeface="Marianne" panose="02000000000000000000" pitchFamily="2" charset="0"/>
              </a:rPr>
              <a:t>e</a:t>
            </a:r>
            <a:r>
              <a:rPr lang="fr-FR" sz="1600" b="1" dirty="0">
                <a:solidFill>
                  <a:srgbClr val="00006D"/>
                </a:solidFill>
                <a:latin typeface="Marianne" panose="02000000000000000000" pitchFamily="2" charset="0"/>
              </a:rPr>
              <a:t>.</a:t>
            </a:r>
            <a:endParaRPr lang="fr-FR" sz="1600" baseline="30000" dirty="0">
              <a:solidFill>
                <a:srgbClr val="0000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21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/>
          <p:nvPr/>
        </p:nvPicPr>
        <p:blipFill>
          <a:blip r:embed="rId2"/>
          <a:stretch>
            <a:fillRect/>
          </a:stretch>
        </p:blipFill>
        <p:spPr>
          <a:xfrm>
            <a:off x="1528866" y="823257"/>
            <a:ext cx="6120130" cy="3822065"/>
          </a:xfrm>
          <a:prstGeom prst="rect">
            <a:avLst/>
          </a:prstGeom>
        </p:spPr>
      </p:pic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>
                <a:solidFill>
                  <a:srgbClr val="00006D"/>
                </a:solidFill>
              </a:rPr>
              <a:t>2025-2026</a:t>
            </a:r>
            <a:endParaRPr lang="fr-FR" cap="all" dirty="0">
              <a:solidFill>
                <a:srgbClr val="00006D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43808" y="2355724"/>
            <a:ext cx="6120680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90000"/>
              </a:lnSpc>
              <a:spcBef>
                <a:spcPct val="0"/>
              </a:spcBef>
            </a:pPr>
            <a:r>
              <a:rPr lang="fr-FR" sz="16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A partir de la date indiquée par le chef d’établissement vous pourrez vous connecter au service Orientation </a:t>
            </a:r>
            <a:endParaRPr lang="fr-FR" sz="1600" dirty="0"/>
          </a:p>
        </p:txBody>
      </p:sp>
      <p:sp>
        <p:nvSpPr>
          <p:cNvPr id="9" name="Rectangle 8"/>
          <p:cNvSpPr/>
          <p:nvPr/>
        </p:nvSpPr>
        <p:spPr>
          <a:xfrm>
            <a:off x="5312970" y="82283"/>
            <a:ext cx="37444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00006D"/>
                </a:solidFill>
                <a:latin typeface="Marianne" panose="02000000000000000000" pitchFamily="2" charset="0"/>
              </a:rPr>
              <a:t>Connectez vous au service en ligne Orientation</a:t>
            </a:r>
            <a:endParaRPr lang="fr-FR" sz="1200" b="1" dirty="0">
              <a:solidFill>
                <a:srgbClr val="0000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283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>
                <a:solidFill>
                  <a:srgbClr val="00006D"/>
                </a:solidFill>
              </a:rPr>
              <a:t>2025-2026</a:t>
            </a:r>
            <a:endParaRPr lang="fr-FR" cap="all" dirty="0">
              <a:solidFill>
                <a:srgbClr val="00006D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" y="1101481"/>
            <a:ext cx="9143999" cy="3498394"/>
          </a:xfrm>
          <a:prstGeom prst="rect">
            <a:avLst/>
          </a:prstGeom>
          <a:solidFill>
            <a:srgbClr val="475E9F"/>
          </a:solidFill>
        </p:spPr>
        <p:txBody>
          <a:bodyPr wrap="square" rtlCol="0">
            <a:spAutoFit/>
          </a:bodyPr>
          <a:lstStyle/>
          <a:p>
            <a:endParaRPr lang="fr-FR" sz="3200" b="1" dirty="0">
              <a:solidFill>
                <a:schemeClr val="bg1"/>
              </a:solidFill>
            </a:endParaRPr>
          </a:p>
          <a:p>
            <a:endParaRPr lang="fr-FR" sz="3200" b="1" dirty="0">
              <a:solidFill>
                <a:schemeClr val="bg1"/>
              </a:solidFill>
            </a:endParaRPr>
          </a:p>
          <a:p>
            <a:r>
              <a:rPr lang="fr-FR" sz="3200" b="1" dirty="0">
                <a:solidFill>
                  <a:schemeClr val="bg1"/>
                </a:solidFill>
                <a:latin typeface="Marianne" panose="02000000000000000000" pitchFamily="2" charset="0"/>
              </a:rPr>
              <a:t>Suivez les étapes pour demander une voie d’orientation après la 3</a:t>
            </a:r>
            <a:r>
              <a:rPr lang="fr-FR" sz="3200" b="1" baseline="30000" dirty="0">
                <a:solidFill>
                  <a:schemeClr val="bg1"/>
                </a:solidFill>
                <a:latin typeface="Marianne" panose="02000000000000000000" pitchFamily="2" charset="0"/>
              </a:rPr>
              <a:t>e</a:t>
            </a:r>
          </a:p>
          <a:p>
            <a:endParaRPr lang="fr-FR" sz="3200" b="1" baseline="30000" dirty="0">
              <a:solidFill>
                <a:schemeClr val="bg1"/>
              </a:solidFill>
              <a:latin typeface="Marianne" panose="02000000000000000000" pitchFamily="2" charset="0"/>
            </a:endParaRPr>
          </a:p>
          <a:p>
            <a:endParaRPr lang="fr-FR" sz="2400" dirty="0">
              <a:solidFill>
                <a:schemeClr val="bg1"/>
              </a:solidFill>
              <a:latin typeface="Marianne" panose="02000000000000000000" pitchFamily="2" charset="0"/>
            </a:endParaRPr>
          </a:p>
          <a:p>
            <a:endParaRPr lang="fr-FR" sz="2400" dirty="0">
              <a:solidFill>
                <a:schemeClr val="bg1"/>
              </a:solidFill>
              <a:latin typeface="Marianne" panose="02000000000000000000" pitchFamily="2" charset="0"/>
            </a:endParaRPr>
          </a:p>
          <a:p>
            <a:endParaRPr lang="fr-F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142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>
                <a:solidFill>
                  <a:srgbClr val="00006D"/>
                </a:solidFill>
              </a:rPr>
              <a:t>2025-2026</a:t>
            </a:r>
            <a:endParaRPr lang="fr-FR" cap="all" dirty="0">
              <a:solidFill>
                <a:srgbClr val="00006D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99218" y="699542"/>
            <a:ext cx="4356992" cy="2613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90000"/>
              </a:lnSpc>
              <a:spcBef>
                <a:spcPct val="0"/>
              </a:spcBef>
            </a:pPr>
            <a:r>
              <a:rPr lang="fr-FR" sz="1400" b="1" dirty="0">
                <a:solidFill>
                  <a:srgbClr val="00006D"/>
                </a:solidFill>
                <a:latin typeface="Marianne" panose="02000000000000000000" pitchFamily="2" charset="0"/>
              </a:rPr>
              <a:t>Suivez ces étapes successives pour demander une voie d’orientation après la 3</a:t>
            </a:r>
            <a:r>
              <a:rPr lang="fr-FR" sz="1400" b="1" baseline="30000" dirty="0">
                <a:solidFill>
                  <a:srgbClr val="00006D"/>
                </a:solidFill>
                <a:latin typeface="Marianne" panose="02000000000000000000" pitchFamily="2" charset="0"/>
              </a:rPr>
              <a:t>e</a:t>
            </a:r>
            <a:r>
              <a:rPr lang="fr-FR" sz="1400" b="1" dirty="0">
                <a:solidFill>
                  <a:srgbClr val="00006D"/>
                </a:solidFill>
                <a:latin typeface="Marianne" panose="02000000000000000000" pitchFamily="2" charset="0"/>
              </a:rPr>
              <a:t> :</a:t>
            </a:r>
          </a:p>
          <a:p>
            <a:pPr defTabSz="1219170">
              <a:lnSpc>
                <a:spcPct val="90000"/>
              </a:lnSpc>
              <a:spcBef>
                <a:spcPct val="0"/>
              </a:spcBef>
            </a:pPr>
            <a:endParaRPr lang="fr-FR" sz="1400" b="1" dirty="0">
              <a:solidFill>
                <a:srgbClr val="00006D"/>
              </a:solidFill>
              <a:latin typeface="Marianne" panose="02000000000000000000" pitchFamily="2" charset="0"/>
            </a:endParaRPr>
          </a:p>
          <a:p>
            <a:pPr defTabSz="1219170">
              <a:lnSpc>
                <a:spcPct val="90000"/>
              </a:lnSpc>
              <a:spcBef>
                <a:spcPct val="0"/>
              </a:spcBef>
              <a:buClr>
                <a:srgbClr val="00006D"/>
              </a:buClr>
            </a:pPr>
            <a:r>
              <a:rPr lang="fr-FR" sz="1400" b="1" dirty="0">
                <a:solidFill>
                  <a:srgbClr val="00006D"/>
                </a:solidFill>
                <a:latin typeface="Marianne" panose="02000000000000000000" pitchFamily="2" charset="0"/>
              </a:rPr>
              <a:t>1.   Choisir son orientation </a:t>
            </a:r>
          </a:p>
          <a:p>
            <a:pPr defTabSz="1219170">
              <a:lnSpc>
                <a:spcPct val="90000"/>
              </a:lnSpc>
              <a:spcBef>
                <a:spcPct val="0"/>
              </a:spcBef>
              <a:buClr>
                <a:schemeClr val="bg2"/>
              </a:buClr>
            </a:pPr>
            <a:r>
              <a:rPr lang="fr-FR" sz="1400" b="1" dirty="0">
                <a:solidFill>
                  <a:srgbClr val="00006D"/>
                </a:solidFill>
                <a:latin typeface="Marianne" panose="02000000000000000000" pitchFamily="2" charset="0"/>
              </a:rPr>
              <a:t>2.   Voir l’avis du conseil de classe</a:t>
            </a:r>
          </a:p>
          <a:p>
            <a:pPr defTabSz="1219170">
              <a:lnSpc>
                <a:spcPct val="90000"/>
              </a:lnSpc>
              <a:spcBef>
                <a:spcPct val="0"/>
              </a:spcBef>
              <a:buClr>
                <a:schemeClr val="bg2"/>
              </a:buClr>
            </a:pPr>
            <a:endParaRPr lang="fr-FR" sz="1400" b="1" dirty="0">
              <a:solidFill>
                <a:srgbClr val="00006D"/>
              </a:solidFill>
              <a:latin typeface="Marianne" panose="02000000000000000000" pitchFamily="2" charset="0"/>
              <a:cs typeface="Arial" panose="020B0604020202020204" pitchFamily="34" charset="0"/>
            </a:endParaRPr>
          </a:p>
          <a:p>
            <a:pPr defTabSz="1219170">
              <a:lnSpc>
                <a:spcPct val="90000"/>
              </a:lnSpc>
              <a:spcBef>
                <a:spcPct val="0"/>
              </a:spcBef>
            </a:pPr>
            <a:r>
              <a:rPr lang="fr-FR" sz="1400" b="1" dirty="0">
                <a:solidFill>
                  <a:srgbClr val="00006D"/>
                </a:solidFill>
                <a:latin typeface="Marianne" panose="02000000000000000000" pitchFamily="2" charset="0"/>
                <a:cs typeface="Arial" panose="020B0604020202020204" pitchFamily="34" charset="0"/>
              </a:rPr>
              <a:t>Les boutons sont activés successivement un par un en fonction de la progression du calendrier pour chacune des étapes.</a:t>
            </a:r>
          </a:p>
          <a:p>
            <a:pPr defTabSz="1219170">
              <a:lnSpc>
                <a:spcPct val="90000"/>
              </a:lnSpc>
              <a:spcBef>
                <a:spcPct val="0"/>
              </a:spcBef>
            </a:pPr>
            <a:endParaRPr lang="fr-FR" sz="1400" b="1" dirty="0">
              <a:solidFill>
                <a:schemeClr val="tx2">
                  <a:lumMod val="75000"/>
                </a:schemeClr>
              </a:solidFill>
              <a:latin typeface="Marianne" panose="02000000000000000000" pitchFamily="2" charset="0"/>
              <a:cs typeface="Arial" panose="020B0604020202020204" pitchFamily="34" charset="0"/>
            </a:endParaRPr>
          </a:p>
          <a:p>
            <a:pPr defTabSz="1219170">
              <a:lnSpc>
                <a:spcPct val="90000"/>
              </a:lnSpc>
              <a:spcBef>
                <a:spcPct val="0"/>
              </a:spcBef>
            </a:pPr>
            <a: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 </a:t>
            </a:r>
            <a:br>
              <a:rPr lang="fr-FR" sz="1400" b="1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br>
              <a:rPr lang="fr-FR" sz="1400" b="1" dirty="0">
                <a:solidFill>
                  <a:srgbClr val="31849B"/>
                </a:solidFill>
                <a:latin typeface="Marianne" panose="02000000000000000000" pitchFamily="2" charset="0"/>
              </a:rPr>
            </a:br>
            <a:endParaRPr lang="fr-FR" sz="140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65160"/>
            <a:ext cx="3382937" cy="5112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660232" y="51470"/>
            <a:ext cx="24837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00006D"/>
                </a:solidFill>
                <a:latin typeface="Marianne" panose="02000000000000000000" pitchFamily="2" charset="0"/>
              </a:rPr>
              <a:t>Suivez les étapes indiquées</a:t>
            </a:r>
          </a:p>
        </p:txBody>
      </p:sp>
    </p:spTree>
    <p:extLst>
      <p:ext uri="{BB962C8B-B14F-4D97-AF65-F5344CB8AC3E}">
        <p14:creationId xmlns:p14="http://schemas.microsoft.com/office/powerpoint/2010/main" val="2300596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>
                <a:solidFill>
                  <a:srgbClr val="00006D"/>
                </a:solidFill>
              </a:rPr>
              <a:t>2025-2026</a:t>
            </a:r>
            <a:endParaRPr lang="fr-FR" cap="all" dirty="0"/>
          </a:p>
        </p:txBody>
      </p:sp>
      <p:sp>
        <p:nvSpPr>
          <p:cNvPr id="7" name="Rectangle 6"/>
          <p:cNvSpPr/>
          <p:nvPr/>
        </p:nvSpPr>
        <p:spPr>
          <a:xfrm>
            <a:off x="6660232" y="51470"/>
            <a:ext cx="24837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00006D"/>
                </a:solidFill>
                <a:latin typeface="Marianne" panose="02000000000000000000" pitchFamily="2" charset="0"/>
              </a:rPr>
              <a:t>Suivez les étapes indiquées</a:t>
            </a:r>
          </a:p>
        </p:txBody>
      </p:sp>
      <p:sp>
        <p:nvSpPr>
          <p:cNvPr id="9" name="Titre 8"/>
          <p:cNvSpPr txBox="1">
            <a:spLocks/>
          </p:cNvSpPr>
          <p:nvPr/>
        </p:nvSpPr>
        <p:spPr bwMode="gray">
          <a:xfrm>
            <a:off x="422136" y="1059582"/>
            <a:ext cx="7776864" cy="331236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Suivez ces étapes pour demander une voie d’orientation après la 3</a:t>
            </a:r>
            <a:r>
              <a:rPr lang="fr-FR" sz="1800" baseline="30000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e</a:t>
            </a:r>
            <a:r>
              <a:rPr lang="fr-FR" sz="1800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 :</a:t>
            </a:r>
            <a:br>
              <a:rPr lang="fr-FR" sz="1800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br>
              <a:rPr lang="fr-FR" sz="1800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r>
              <a:rPr lang="fr-FR" sz="1800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 - Choisissez l’orientation</a:t>
            </a:r>
            <a:br>
              <a:rPr lang="fr-FR" sz="1800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endParaRPr lang="fr-FR" sz="1800" dirty="0">
              <a:solidFill>
                <a:schemeClr val="tx2">
                  <a:lumMod val="75000"/>
                </a:schemeClr>
              </a:solidFill>
              <a:latin typeface="Marianne" panose="02000000000000000000" pitchFamily="2" charset="0"/>
            </a:endParaRPr>
          </a:p>
          <a:p>
            <a:r>
              <a:rPr lang="fr-FR" sz="1400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Un seul des représentants légaux de l’élève peut faire la saisie des choix.</a:t>
            </a:r>
            <a:br>
              <a:rPr lang="fr-FR" sz="1400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r>
              <a:rPr lang="fr-FR" sz="1400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Les choix sont envoyés automatiquement à l’établissement, puis le conseil de classe étudie vos choix et indique son avis.</a:t>
            </a:r>
            <a:br>
              <a:rPr lang="fr-FR" sz="1400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r>
              <a:rPr lang="fr-FR" sz="1400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Après le conseil de classe vous pourrez prendre connaissance de l’avis du conseil de classe pour chacun de vos choix.</a:t>
            </a:r>
          </a:p>
          <a:p>
            <a:br>
              <a:rPr lang="fr-FR" sz="1800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r>
              <a:rPr lang="fr-FR" sz="1800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- Prenez connaissance de l’avis du conseil de classe</a:t>
            </a:r>
          </a:p>
          <a:p>
            <a:br>
              <a:rPr lang="fr-FR" sz="1800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r>
              <a:rPr lang="fr-FR" sz="1800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L’un ou l’autre des représentants légaux pourra voir l’avis du conseil de classe sur les voies d’orientation choisies.</a:t>
            </a:r>
            <a:br>
              <a:rPr lang="fr-FR" sz="1800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br>
              <a:rPr lang="fr-FR" sz="1800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</a:br>
            <a:r>
              <a:rPr lang="fr-FR" sz="1800" dirty="0">
                <a:solidFill>
                  <a:schemeClr val="tx2">
                    <a:lumMod val="75000"/>
                  </a:schemeClr>
                </a:solidFill>
                <a:latin typeface="Marianne" panose="02000000000000000000" pitchFamily="2" charset="0"/>
              </a:rPr>
              <a:t>En cas de difficulté vous pouvez vous adresser à votre établissement</a:t>
            </a:r>
          </a:p>
        </p:txBody>
      </p:sp>
    </p:spTree>
    <p:extLst>
      <p:ext uri="{BB962C8B-B14F-4D97-AF65-F5344CB8AC3E}">
        <p14:creationId xmlns:p14="http://schemas.microsoft.com/office/powerpoint/2010/main" val="1649042672"/>
      </p:ext>
    </p:extLst>
  </p:cSld>
  <p:clrMapOvr>
    <a:masterClrMapping/>
  </p:clrMapOvr>
</p:sld>
</file>

<file path=ppt/theme/theme1.xml><?xml version="1.0" encoding="utf-8"?>
<a:theme xmlns:a="http://schemas.openxmlformats.org/drawingml/2006/main" name="MINISTÈRIEL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ministeriel_marianne" id="{5F0B8B09-9A99-4083-B883-79F2388C6E1D}" vid="{F8005780-5DEF-4BE0-805B-EA49FB1EABC6}"/>
    </a:ext>
  </a:extLst>
</a:theme>
</file>

<file path=ppt/theme/theme2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711CBDF24E87429AD9C0273156F54A" ma:contentTypeVersion="1" ma:contentTypeDescription="Crée un document." ma:contentTypeScope="" ma:versionID="2e7c5aa9ef5d81659d4bf2e92a6f29ee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407a0f58931eb9b8f607584e4edce4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Date de début de planification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Date de fin de planification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D416C5A-7AEB-4464-B116-D5E8F5627C9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D5A41BC-8BF4-4C98-B546-0CA0C6D7D4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4B279A5-87A2-445D-95C3-916EB9C5F0E3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MINISTÈRIEL</Template>
  <TotalTime>1304</TotalTime>
  <Words>698</Words>
  <Application>Microsoft Office PowerPoint</Application>
  <PresentationFormat>Affichage à l'écran (16:9)</PresentationFormat>
  <Paragraphs>130</Paragraphs>
  <Slides>18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5</vt:i4>
      </vt:variant>
      <vt:variant>
        <vt:lpstr>Titres des diapositives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Calibri Light</vt:lpstr>
      <vt:lpstr>Marianne</vt:lpstr>
      <vt:lpstr>MINISTÈRIEL</vt:lpstr>
      <vt:lpstr>1_Conception personnalisée</vt:lpstr>
      <vt:lpstr>3_Conception personnalisée</vt:lpstr>
      <vt:lpstr>Conception personnalisée</vt:lpstr>
      <vt:lpstr>2_Conception personnalisée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>Client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>Client</dc:subject>
  <dc:creator>Microsoft Office User</dc:creator>
  <cp:lastModifiedBy>principal</cp:lastModifiedBy>
  <cp:revision>115</cp:revision>
  <dcterms:created xsi:type="dcterms:W3CDTF">2020-03-05T15:21:24Z</dcterms:created>
  <dcterms:modified xsi:type="dcterms:W3CDTF">2025-11-18T05:07:53Z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0x010100AA711CBDF24E87429AD9C0273156F54A</vt:lpwstr>
  </property>
</Properties>
</file>