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32" d="100"/>
          <a:sy n="32" d="100"/>
        </p:scale>
        <p:origin x="-1842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FBA99-492E-4D3E-A7C9-01362FAD250C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225D-8B9A-457B-BFC2-4FF4F719D1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DESILES\Desktop\De%20narval%20222.m4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Roman_(litt%C3%A9rature)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fr.wikipedia.org/wiki/Po%C3%A8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fr.wikipedia.org/wiki/Dramaturge" TargetMode="External"/><Relationship Id="rId4" Type="http://schemas.openxmlformats.org/officeDocument/2006/relationships/hyperlink" Target="https://fr.wikipedia.org/wiki/Nouvell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SILES\Desktop\cours%20Anne-Sophie%205eme\francais\Le%20relais%20222.m4a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84785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GERARD DE NERVAL</a:t>
            </a:r>
            <a:br>
              <a:rPr lang="fr-FR" b="1" u="sng" dirty="0" smtClean="0">
                <a:solidFill>
                  <a:srgbClr val="FF0000"/>
                </a:solidFill>
              </a:rPr>
            </a:br>
            <a:r>
              <a:rPr lang="fr-FR" sz="3100" i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fr-FR" sz="3100" i="1" dirty="0" smtClean="0">
                <a:solidFill>
                  <a:schemeClr val="tx2">
                    <a:lumMod val="50000"/>
                  </a:schemeClr>
                </a:solidFill>
              </a:rPr>
              <a:t>1808-1855)</a:t>
            </a:r>
            <a:endParaRPr lang="fr-FR" sz="3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fr-F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</a:t>
            </a:r>
            <a:r>
              <a:rPr lang="fr-FR" sz="4000" b="1" u="sng" dirty="0" smtClean="0">
                <a:solidFill>
                  <a:srgbClr val="00B050"/>
                </a:solidFill>
              </a:rPr>
              <a:t>Le Relais</a:t>
            </a:r>
          </a:p>
          <a:p>
            <a:r>
              <a:rPr lang="fr-F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Poésie – Odelettes</a:t>
            </a:r>
          </a:p>
          <a:p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</a:t>
            </a:r>
            <a:r>
              <a:rPr lang="fr-FR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1853</a:t>
            </a:r>
            <a:endParaRPr lang="fr-FR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4000" b="1" u="sng" dirty="0" smtClean="0">
                <a:solidFill>
                  <a:srgbClr val="00B050"/>
                </a:solidFill>
              </a:rPr>
              <a:t>            </a:t>
            </a:r>
            <a:endParaRPr lang="fr-FR" sz="4000" u="sng" dirty="0">
              <a:solidFill>
                <a:srgbClr val="00B050"/>
              </a:solidFill>
            </a:endParaRPr>
          </a:p>
          <a:p>
            <a:r>
              <a:rPr lang="fr-FR" sz="4000" b="1" dirty="0" smtClean="0">
                <a:solidFill>
                  <a:srgbClr val="00B050"/>
                </a:solidFill>
              </a:rPr>
              <a:t>                                    </a:t>
            </a:r>
            <a:r>
              <a:rPr lang="fr-FR" sz="4000" u="sng" dirty="0" smtClean="0">
                <a:solidFill>
                  <a:schemeClr val="tx2">
                    <a:lumMod val="50000"/>
                  </a:schemeClr>
                </a:solidFill>
              </a:rPr>
              <a:t>Illustrateur:</a:t>
            </a:r>
          </a:p>
          <a:p>
            <a:r>
              <a:rPr lang="fr-FR" sz="4000" b="1" u="sng" dirty="0">
                <a:solidFill>
                  <a:srgbClr val="00B050"/>
                </a:solidFill>
              </a:rPr>
              <a:t> </a:t>
            </a:r>
            <a:r>
              <a:rPr lang="fr-FR" sz="4000" b="1" u="sng" dirty="0" smtClean="0">
                <a:solidFill>
                  <a:srgbClr val="00B050"/>
                </a:solidFill>
              </a:rPr>
              <a:t>           </a:t>
            </a:r>
            <a:r>
              <a:rPr lang="fr-FR" sz="2800" b="1" u="sng" dirty="0" smtClean="0">
                <a:solidFill>
                  <a:srgbClr val="00B050"/>
                </a:solidFill>
              </a:rPr>
              <a:t> 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                              </a:t>
            </a:r>
            <a:r>
              <a:rPr lang="fr-F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W. VON DIEZ</a:t>
            </a:r>
            <a:endParaRPr lang="fr-FR" sz="4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C:\Users\DESILES\Desktop\220px-Félix_Nadar_1820-1910_portraits_Gérard_de_Nerv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4355976" cy="5445224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8" name="De narval 22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62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Biographie 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fr-FR" dirty="0" smtClean="0"/>
              <a:t>Naissance </a:t>
            </a:r>
            <a:r>
              <a:rPr lang="fr-FR" dirty="0" smtClean="0"/>
              <a:t>22/06/1808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Paris , </a:t>
            </a:r>
            <a:r>
              <a:rPr lang="fr-FR" dirty="0" smtClean="0"/>
              <a:t> </a:t>
            </a:r>
            <a:r>
              <a:rPr lang="fr-FR" dirty="0" smtClean="0"/>
              <a:t>Empire Français </a:t>
            </a:r>
          </a:p>
          <a:p>
            <a:r>
              <a:rPr lang="fr-FR" dirty="0" smtClean="0"/>
              <a:t>Décès 26/01/1855(à </a:t>
            </a:r>
            <a:r>
              <a:rPr lang="fr-FR" dirty="0" smtClean="0"/>
              <a:t>46 ans) </a:t>
            </a:r>
            <a:br>
              <a:rPr lang="fr-FR" dirty="0" smtClean="0"/>
            </a:br>
            <a:r>
              <a:rPr lang="fr-FR" dirty="0" smtClean="0"/>
              <a:t>P</a:t>
            </a:r>
            <a:r>
              <a:rPr lang="fr-FR" dirty="0" smtClean="0"/>
              <a:t>aris, second empire </a:t>
            </a:r>
          </a:p>
          <a:p>
            <a:r>
              <a:rPr lang="fr-FR" dirty="0" smtClean="0"/>
              <a:t>Activité </a:t>
            </a:r>
            <a:r>
              <a:rPr lang="fr-FR" dirty="0" smtClean="0"/>
              <a:t>principale </a:t>
            </a:r>
            <a:r>
              <a:rPr lang="fr-FR" dirty="0" smtClean="0">
                <a:hlinkClick r:id="rId2" tooltip="Poète"/>
              </a:rPr>
              <a:t>Poète</a:t>
            </a:r>
            <a:r>
              <a:rPr lang="fr-FR" dirty="0" smtClean="0"/>
              <a:t>, </a:t>
            </a:r>
            <a:r>
              <a:rPr lang="fr-FR" dirty="0" smtClean="0">
                <a:hlinkClick r:id="rId3" tooltip="Roman (littérature)"/>
              </a:rPr>
              <a:t>romancier</a:t>
            </a:r>
            <a:r>
              <a:rPr lang="fr-FR" dirty="0" smtClean="0"/>
              <a:t>, </a:t>
            </a:r>
            <a:r>
              <a:rPr lang="fr-FR" dirty="0" smtClean="0">
                <a:hlinkClick r:id="rId4" tooltip="Nouvelle"/>
              </a:rPr>
              <a:t>nouvelliste</a:t>
            </a:r>
            <a:r>
              <a:rPr lang="fr-FR" dirty="0" smtClean="0"/>
              <a:t>, </a:t>
            </a:r>
            <a:r>
              <a:rPr lang="fr-FR" dirty="0" smtClean="0">
                <a:hlinkClick r:id="rId5" tooltip="Dramaturge"/>
              </a:rPr>
              <a:t>dramaturge</a:t>
            </a:r>
            <a:r>
              <a:rPr lang="fr-FR" dirty="0" smtClean="0"/>
              <a:t>      </a:t>
            </a:r>
          </a:p>
          <a:p>
            <a:r>
              <a:rPr lang="fr-FR" dirty="0" smtClean="0"/>
              <a:t>        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 descr="C:\Users\DESILES\Desktop\cours Anne-Sophie 5eme\francais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764704"/>
            <a:ext cx="2236484" cy="2880320"/>
          </a:xfrm>
          <a:prstGeom prst="rect">
            <a:avLst/>
          </a:prstGeom>
          <a:noFill/>
        </p:spPr>
      </p:pic>
      <p:pic>
        <p:nvPicPr>
          <p:cNvPr id="1027" name="Picture 3" descr="C:\Users\DESILES\Desktop\cours Anne-Sophie 5eme\francais\220px-Félix_Nadar_1820-1910_portraits_Gérard_de_Nerv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4383753"/>
            <a:ext cx="1800200" cy="247424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ESILES\Desktop\Wilhelm_von_Diez_Postkutschenrei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72816"/>
            <a:ext cx="8588892" cy="4392488"/>
          </a:xfrm>
          <a:prstGeom prst="rect">
            <a:avLst/>
          </a:prstGeom>
          <a:noFill/>
        </p:spPr>
      </p:pic>
      <p:pic>
        <p:nvPicPr>
          <p:cNvPr id="2050" name="Picture 2" descr="C:\Users\DESILES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772816"/>
            <a:ext cx="1288561" cy="2016224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2060848"/>
            <a:ext cx="6480720" cy="20162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cs typeface="Aharoni" pitchFamily="2" charset="-79"/>
              </a:rPr>
              <a:t>En voyage, on s’arrête, on descend de voiture;</a:t>
            </a:r>
          </a:p>
          <a:p>
            <a:pPr>
              <a:buFont typeface="Wingdings" pitchFamily="2" charset="2"/>
              <a:buChar char="§"/>
            </a:pPr>
            <a:r>
              <a:rPr lang="fr-FR" sz="2400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cs typeface="Aharoni" pitchFamily="2" charset="-79"/>
              </a:rPr>
              <a:t>Puis entre deux maisons, on passe à l’aventure,</a:t>
            </a:r>
          </a:p>
          <a:p>
            <a:pPr>
              <a:buFont typeface="Wingdings" pitchFamily="2" charset="2"/>
              <a:buChar char="§"/>
            </a:pPr>
            <a:r>
              <a:rPr lang="fr-FR" sz="2400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cs typeface="Aharoni" pitchFamily="2" charset="-79"/>
              </a:rPr>
              <a:t>Des chevaux, de la route et des fouets étourdis,</a:t>
            </a:r>
          </a:p>
          <a:p>
            <a:pPr>
              <a:buFont typeface="Wingdings" pitchFamily="2" charset="2"/>
              <a:buChar char="§"/>
            </a:pPr>
            <a:r>
              <a:rPr lang="fr-FR" sz="2400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cs typeface="Aharoni" pitchFamily="2" charset="-79"/>
              </a:rPr>
              <a:t>L’œil fatigué de voir et le corps engourdi</a:t>
            </a:r>
            <a:r>
              <a:rPr lang="fr-FR" sz="24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.</a:t>
            </a:r>
            <a:endParaRPr lang="fr-FR" sz="24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u="sng" smtClean="0">
                <a:solidFill>
                  <a:srgbClr val="FF0000"/>
                </a:solidFill>
              </a:rPr>
              <a:t>Le relais</a:t>
            </a:r>
            <a:endParaRPr lang="fr-FR" u="sng" dirty="0">
              <a:solidFill>
                <a:srgbClr val="FF0000"/>
              </a:solidFill>
            </a:endParaRPr>
          </a:p>
        </p:txBody>
      </p:sp>
      <p:pic>
        <p:nvPicPr>
          <p:cNvPr id="6" name="Le relais 22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95536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778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67</Words>
  <Application>Microsoft Office PowerPoint</Application>
  <PresentationFormat>Affichage à l'écran (4:3)</PresentationFormat>
  <Paragraphs>18</Paragraphs>
  <Slides>3</Slides>
  <Notes>0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GERARD DE NERVAL (1808-1855)</vt:lpstr>
      <vt:lpstr>Biographie </vt:lpstr>
      <vt:lpstr>Le relais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GERARD DE NERVAL</dc:title>
  <dc:creator>DESILES</dc:creator>
  <cp:lastModifiedBy>DESILES</cp:lastModifiedBy>
  <cp:revision>12</cp:revision>
  <dcterms:created xsi:type="dcterms:W3CDTF">2019-01-14T06:41:51Z</dcterms:created>
  <dcterms:modified xsi:type="dcterms:W3CDTF">2019-01-28T09:08:00Z</dcterms:modified>
</cp:coreProperties>
</file>