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9" autoAdjust="0"/>
    <p:restoredTop sz="94728" autoAdjust="0"/>
  </p:normalViewPr>
  <p:slideViewPr>
    <p:cSldViewPr>
      <p:cViewPr>
        <p:scale>
          <a:sx n="91" d="100"/>
          <a:sy n="91" d="100"/>
        </p:scale>
        <p:origin x="-2960" y="-1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62801-14DB-473B-8A18-DDC5CAB19201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C8A5-F889-4411-9CC1-44C957ED27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054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AEA078B8-3B8D-40F0-8DA5-9DE4B051B1ED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E38007B8-000E-456C-856D-F426B91A509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3ème S vous présente :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Gill Sans Ultra Bold Condensed" pitchFamily="34" charset="0"/>
              </a:rPr>
              <a:t>LE METIER D’ANIMATEUR PETITE ENFANCE</a:t>
            </a:r>
            <a:endParaRPr lang="fr-FR" sz="2800" dirty="0">
              <a:solidFill>
                <a:schemeClr val="accent6">
                  <a:lumMod val="50000"/>
                </a:schemeClr>
              </a:solidFill>
              <a:latin typeface="Gill Sans Ultra 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7012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32848" cy="1858218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/>
            </a:r>
            <a:b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</a:b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/>
            </a:r>
            <a:b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</a:b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accueil d’un groupe de CP de l’école Leconte de </a:t>
            </a:r>
            <a:r>
              <a:rPr lang="fr-FR" sz="2800" dirty="0" err="1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Lisle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 </a:t>
            </a:r>
            <a:b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</a:b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pour une matinée récréative 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3333" y="2349500"/>
            <a:ext cx="4646084" cy="34845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9144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Jeu de l’oie et coloriage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Gill Sans Ultra Bold Condensed" pitchFamily="34" charset="0"/>
            </a:endParaRP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11784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LECTURE D’UN CONTE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Gill Sans Ultra Bold Condensed" pitchFamily="34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09696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SERVICE D’UN GOUTER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Gill Sans Ultra Bold Condensed" pitchFamily="34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536" y="2492896"/>
            <a:ext cx="3521075" cy="2640806"/>
          </a:xfrm>
        </p:spPr>
      </p:pic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26692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:dissolv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Ultra Bold Condensed" pitchFamily="34" charset="0"/>
              </a:rPr>
              <a:t>C’est fini …..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Gill Sans Ultra Bold Condensed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253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:blinds dir="vert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292</TotalTime>
  <Words>44</Words>
  <Application>Microsoft Macintosh PowerPoint</Application>
  <PresentationFormat>Présentation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Opulent</vt:lpstr>
      <vt:lpstr>La 3ème S vous présente :</vt:lpstr>
      <vt:lpstr>  accueil d’un groupe de CP de l’école Leconte de Lisle  pour une matinée récréative </vt:lpstr>
      <vt:lpstr>Jeu de l’oie et coloriage</vt:lpstr>
      <vt:lpstr>LECTURE D’UN CONTE</vt:lpstr>
      <vt:lpstr>SERVICE D’UN GOUTER</vt:lpstr>
      <vt:lpstr>C’est fini 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nathalie.martelly</dc:creator>
  <cp:lastModifiedBy>Patrick AGATHE</cp:lastModifiedBy>
  <cp:revision>25</cp:revision>
  <dcterms:created xsi:type="dcterms:W3CDTF">2017-11-07T00:53:39Z</dcterms:created>
  <dcterms:modified xsi:type="dcterms:W3CDTF">2017-11-07T00:53:51Z</dcterms:modified>
</cp:coreProperties>
</file>