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00" r:id="rId1"/>
  </p:sldMasterIdLst>
  <p:sldIdLst>
    <p:sldId id="264" r:id="rId2"/>
    <p:sldId id="256" r:id="rId3"/>
    <p:sldId id="260" r:id="rId4"/>
    <p:sldId id="257" r:id="rId5"/>
    <p:sldId id="261" r:id="rId6"/>
    <p:sldId id="263" r:id="rId7"/>
    <p:sldId id="259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743" autoAdjust="0"/>
    <p:restoredTop sz="94660"/>
  </p:normalViewPr>
  <p:slideViewPr>
    <p:cSldViewPr>
      <p:cViewPr>
        <p:scale>
          <a:sx n="90" d="100"/>
          <a:sy n="90" d="100"/>
        </p:scale>
        <p:origin x="-2976" y="-1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F5CF1F7-2451-4077-B483-1CEB984E4DFF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950B8FC-E9D5-4155-83E3-76ADA228A0D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1F7-2451-4077-B483-1CEB984E4DFF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8FC-E9D5-4155-83E3-76ADA228A0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1F7-2451-4077-B483-1CEB984E4DFF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8FC-E9D5-4155-83E3-76ADA228A0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1F7-2451-4077-B483-1CEB984E4DFF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8FC-E9D5-4155-83E3-76ADA228A0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1F7-2451-4077-B483-1CEB984E4DFF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8FC-E9D5-4155-83E3-76ADA228A0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1F7-2451-4077-B483-1CEB984E4DFF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8FC-E9D5-4155-83E3-76ADA228A0D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1F7-2451-4077-B483-1CEB984E4DFF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8FC-E9D5-4155-83E3-76ADA228A0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1F7-2451-4077-B483-1CEB984E4DFF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8FC-E9D5-4155-83E3-76ADA228A0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1F7-2451-4077-B483-1CEB984E4DFF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8FC-E9D5-4155-83E3-76ADA228A0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1F7-2451-4077-B483-1CEB984E4DFF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8FC-E9D5-4155-83E3-76ADA228A0D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1F7-2451-4077-B483-1CEB984E4DFF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8FC-E9D5-4155-83E3-76ADA228A0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F5CF1F7-2451-4077-B483-1CEB984E4DFF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950B8FC-E9D5-4155-83E3-76ADA228A0D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1</a:t>
            </a:r>
            <a:r>
              <a:rPr lang="fr-FR" baseline="30000" dirty="0" smtClean="0"/>
              <a:t>er</a:t>
            </a:r>
            <a:r>
              <a:rPr lang="fr-FR" dirty="0" smtClean="0"/>
              <a:t> septembre : l’éclipse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897229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3000">
        <p14:prism isContent="1"/>
      </p:transition>
    </mc:Choice>
    <mc:Fallback>
      <mp:transition xmlns:mp="http://schemas.microsoft.com/office/mac/powerpoint/2008/main"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SERVICE D’UN CAFE GOURMAND</a:t>
            </a:r>
            <a:endParaRPr lang="fr-FR" dirty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608" t="3926" r="3691" b="3048"/>
          <a:stretch/>
        </p:blipFill>
        <p:spPr>
          <a:xfrm>
            <a:off x="2627784" y="2376344"/>
            <a:ext cx="3969965" cy="3349207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042870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Tm="4000">
        <p14:prism isContent="1"/>
      </p:transition>
    </mc:Choice>
    <mc:Fallback>
      <mp:transition xmlns:mp="http://schemas.microsoft.com/office/mac/powerpoint/2008/main" spd="slow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DRESSAGE DE LA TABLE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072212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3000">
        <p14:prism isContent="1"/>
      </p:transition>
    </mc:Choice>
    <mc:Fallback>
      <mp:transition xmlns:mp="http://schemas.microsoft.com/office/mac/powerpoint/2008/main"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PREPARATION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5025" y="2777728"/>
            <a:ext cx="3419475" cy="2564606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795752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3000">
        <p14:prism isContent="1"/>
      </p:transition>
    </mc:Choice>
    <mc:Fallback>
      <mp:transition xmlns:mp="http://schemas.microsoft.com/office/mac/powerpoint/2008/main"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L’ASSIETTE</a:t>
            </a: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5025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649138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3000">
        <p14:prism isContent="1"/>
      </p:transition>
    </mc:Choice>
    <mc:Fallback>
      <mp:transition xmlns:mp="http://schemas.microsoft.com/office/mac/powerpoint/2008/main"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L’équipe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93463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3000">
        <p14:prism isContent="1"/>
      </p:transition>
    </mc:Choice>
    <mc:Fallback>
      <mp:transition xmlns:mp="http://schemas.microsoft.com/office/mac/powerpoint/2008/main"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CLIENTS</a:t>
            </a:r>
            <a:endParaRPr lang="fr-FR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256469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3000">
        <p14:prism isContent="1"/>
      </p:transition>
    </mc:Choice>
    <mc:Fallback>
      <mp:transition xmlns:mp="http://schemas.microsoft.com/office/mac/powerpoint/2008/main"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NETTOYAGE</a:t>
            </a: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5025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187909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3000">
        <p14:prism isContent="1"/>
      </p:transition>
    </mc:Choice>
    <mc:Fallback>
      <mp:transition xmlns:mp="http://schemas.microsoft.com/office/mac/powerpoint/2008/main"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</TotalTime>
  <Words>22</Words>
  <Application>Microsoft Macintosh PowerPoint</Application>
  <PresentationFormat>Présentation à l'écran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Austin</vt:lpstr>
      <vt:lpstr>Le 1er septembre : l’éclipse</vt:lpstr>
      <vt:lpstr>SERVICE D’UN CAFE GOURMAND</vt:lpstr>
      <vt:lpstr>LE DRESSAGE DE LA TABLE</vt:lpstr>
      <vt:lpstr>LA PREPARATION</vt:lpstr>
      <vt:lpstr>L’ASSIETTE</vt:lpstr>
      <vt:lpstr>L’équipe</vt:lpstr>
      <vt:lpstr>LES CLIENTS</vt:lpstr>
      <vt:lpstr>LE NETTOYAGE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CAFE GOURMAND</dc:title>
  <dc:creator>NATHALIE MARTELLY</dc:creator>
  <cp:lastModifiedBy>Patrick AGATHE</cp:lastModifiedBy>
  <cp:revision>10</cp:revision>
  <dcterms:created xsi:type="dcterms:W3CDTF">2017-11-07T00:54:13Z</dcterms:created>
  <dcterms:modified xsi:type="dcterms:W3CDTF">2017-11-07T00:54:30Z</dcterms:modified>
</cp:coreProperties>
</file>