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11" autoAdjust="0"/>
    <p:restoredTop sz="94660"/>
  </p:normalViewPr>
  <p:slideViewPr>
    <p:cSldViewPr>
      <p:cViewPr varScale="1">
        <p:scale>
          <a:sx n="74" d="100"/>
          <a:sy n="74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EE2E-839F-41E5-960D-6BB53F9EBD10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2EB3-5DE3-47FE-9D66-B711ED916C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37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EE2E-839F-41E5-960D-6BB53F9EBD10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2EB3-5DE3-47FE-9D66-B711ED916C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61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EE2E-839F-41E5-960D-6BB53F9EBD10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2EB3-5DE3-47FE-9D66-B711ED916C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4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EE2E-839F-41E5-960D-6BB53F9EBD10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2EB3-5DE3-47FE-9D66-B711ED916C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16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EE2E-839F-41E5-960D-6BB53F9EBD10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2EB3-5DE3-47FE-9D66-B711ED916C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42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EE2E-839F-41E5-960D-6BB53F9EBD10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2EB3-5DE3-47FE-9D66-B711ED916C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88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EE2E-839F-41E5-960D-6BB53F9EBD10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2EB3-5DE3-47FE-9D66-B711ED916C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31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EE2E-839F-41E5-960D-6BB53F9EBD10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2EB3-5DE3-47FE-9D66-B711ED916C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35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EE2E-839F-41E5-960D-6BB53F9EBD10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2EB3-5DE3-47FE-9D66-B711ED916C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0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EE2E-839F-41E5-960D-6BB53F9EBD10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2EB3-5DE3-47FE-9D66-B711ED916C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89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EE2E-839F-41E5-960D-6BB53F9EBD10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2EB3-5DE3-47FE-9D66-B711ED916C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56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AEE2E-839F-41E5-960D-6BB53F9EBD10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92EB3-5DE3-47FE-9D66-B711ED916C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76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Katia_Krafft" TargetMode="External"/><Relationship Id="rId2" Type="http://schemas.openxmlformats.org/officeDocument/2006/relationships/hyperlink" Target="https://fr.wikipedia.org/wiki/Besan%C3%A7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wikipedia.org/wiki/Volcanologi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r.wikipedia.org/wiki/Haroun_Tazieff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872208"/>
          </a:xfrm>
        </p:spPr>
        <p:txBody>
          <a:bodyPr>
            <a:normAutofit/>
          </a:bodyPr>
          <a:lstStyle/>
          <a:p>
            <a:r>
              <a:rPr lang="fr-FR" sz="7200" u="sng" dirty="0" smtClean="0">
                <a:solidFill>
                  <a:srgbClr val="FF0000"/>
                </a:solidFill>
                <a:latin typeface="Plantagenet Cherokee" panose="02020602070100000000" pitchFamily="18" charset="0"/>
              </a:rPr>
              <a:t>La famille Krafft</a:t>
            </a:r>
            <a:endParaRPr lang="fr-FR" sz="7200" u="sng" dirty="0">
              <a:solidFill>
                <a:srgbClr val="FF0000"/>
              </a:solidFill>
              <a:latin typeface="Plantagenet Cherokee" panose="02020602070100000000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3150541"/>
            <a:ext cx="4104456" cy="230708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Maurice Krafft né le 25 mars 1946 et son épouse Katia Conrad née le 17 avril </a:t>
            </a:r>
            <a:r>
              <a:rPr lang="fr-FR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1942.</a:t>
            </a:r>
            <a:endParaRPr lang="fr-FR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26505"/>
            <a:ext cx="4520776" cy="295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3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8435279" cy="1080120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sz="5400" u="sng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Découverte</a:t>
            </a:r>
            <a:endParaRPr lang="fr-FR" sz="5400" u="sng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857403"/>
          </a:xfrm>
        </p:spPr>
        <p:txBody>
          <a:bodyPr>
            <a:normAutofit fontScale="700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Les Krafft sont des volcanologues réputé pour aimer le danger. Il étaient </a:t>
            </a:r>
            <a:r>
              <a:rPr lang="fr-FR" dirty="0" smtClean="0">
                <a:latin typeface="+mj-lt"/>
              </a:rPr>
              <a:t>surnommé </a:t>
            </a:r>
            <a:r>
              <a:rPr lang="fr-FR" dirty="0" smtClean="0">
                <a:solidFill>
                  <a:srgbClr val="202124"/>
                </a:solidFill>
                <a:latin typeface="+mj-lt"/>
              </a:rPr>
              <a:t>«</a:t>
            </a:r>
            <a:r>
              <a:rPr lang="fr-FR" b="0" i="0" dirty="0" err="1" smtClean="0">
                <a:solidFill>
                  <a:srgbClr val="202124"/>
                </a:solidFill>
                <a:effectLst/>
                <a:latin typeface="+mj-lt"/>
              </a:rPr>
              <a:t>volcano</a:t>
            </a:r>
            <a:r>
              <a:rPr lang="fr-FR" b="0" i="0" dirty="0" smtClean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fr-FR" b="0" i="0" dirty="0" err="1" smtClean="0">
                <a:solidFill>
                  <a:srgbClr val="202124"/>
                </a:solidFill>
                <a:effectLst/>
                <a:latin typeface="+mj-lt"/>
              </a:rPr>
              <a:t>devils</a:t>
            </a:r>
            <a:r>
              <a:rPr lang="fr-FR" dirty="0" smtClean="0">
                <a:solidFill>
                  <a:srgbClr val="202124"/>
                </a:solidFill>
                <a:latin typeface="+mj-lt"/>
              </a:rPr>
              <a:t> (diables des volcans) » par les volcanologues </a:t>
            </a:r>
            <a:r>
              <a:rPr lang="fr-FR" dirty="0" smtClean="0">
                <a:solidFill>
                  <a:srgbClr val="202124"/>
                </a:solidFill>
                <a:latin typeface="arial"/>
              </a:rPr>
              <a:t>américain.</a:t>
            </a:r>
            <a:endParaRPr lang="fr-FR" b="0" i="0" dirty="0" smtClean="0">
              <a:solidFill>
                <a:srgbClr val="202124"/>
              </a:solidFill>
              <a:effectLst/>
              <a:latin typeface="arial"/>
            </a:endParaRPr>
          </a:p>
          <a:p>
            <a:pPr marL="0" indent="0">
              <a:buNone/>
            </a:pPr>
            <a:endParaRPr lang="fr-FR" dirty="0" smtClean="0">
              <a:latin typeface="+mj-lt"/>
            </a:endParaRPr>
          </a:p>
          <a:p>
            <a:r>
              <a:rPr lang="fr-FR" dirty="0" smtClean="0"/>
              <a:t>Ils étudient les volcans explosifs(gris) et effusifs(rouge). 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 smtClean="0">
              <a:latin typeface="+mj-lt"/>
            </a:endParaRPr>
          </a:p>
          <a:p>
            <a:r>
              <a:rPr lang="fr-FR" b="0" i="0" dirty="0" smtClean="0">
                <a:solidFill>
                  <a:srgbClr val="202122"/>
                </a:solidFill>
                <a:effectLst/>
                <a:latin typeface="+mj-lt"/>
              </a:rPr>
              <a:t>En 1966, à la faculté de </a:t>
            </a:r>
            <a:r>
              <a:rPr lang="fr-FR" b="0" i="0" u="none" strike="noStrike" dirty="0" smtClean="0">
                <a:solidFill>
                  <a:srgbClr val="0645AD"/>
                </a:solidFill>
                <a:effectLst/>
                <a:latin typeface="+mj-lt"/>
                <a:hlinkClick r:id="rId2" tooltip="Besançon"/>
              </a:rPr>
              <a:t>Besançon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+mj-lt"/>
              </a:rPr>
              <a:t>, il rencontre </a:t>
            </a:r>
            <a:r>
              <a:rPr lang="fr-FR" b="0" i="0" u="none" strike="noStrike" dirty="0" smtClean="0">
                <a:solidFill>
                  <a:srgbClr val="0645AD"/>
                </a:solidFill>
                <a:effectLst/>
                <a:latin typeface="+mj-lt"/>
                <a:hlinkClick r:id="rId3" tooltip="Katia Krafft"/>
              </a:rPr>
              <a:t>Katia Conrad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+mj-lt"/>
              </a:rPr>
              <a:t>, qui devient sa compagne de vie et de travail. Ils se marient en 1970.</a:t>
            </a:r>
            <a:endParaRPr lang="fr-FR" dirty="0" smtClean="0">
              <a:latin typeface="+mj-lt"/>
            </a:endParaRPr>
          </a:p>
          <a:p>
            <a:pPr marL="0" indent="0">
              <a:buNone/>
            </a:pPr>
            <a:endParaRPr lang="fr-FR" dirty="0" smtClean="0">
              <a:latin typeface="+mj-lt"/>
            </a:endParaRPr>
          </a:p>
          <a:p>
            <a:r>
              <a:rPr lang="fr-FR" dirty="0" smtClean="0">
                <a:solidFill>
                  <a:srgbClr val="202122"/>
                </a:solidFill>
                <a:latin typeface="+mj-lt"/>
              </a:rPr>
              <a:t>En 1968, il crée avec Roland Haas l'Équipe Vulcain, puis le Centre de </a:t>
            </a:r>
            <a:r>
              <a:rPr lang="fr-FR" dirty="0" smtClean="0">
                <a:solidFill>
                  <a:srgbClr val="0645AD"/>
                </a:solidFill>
                <a:latin typeface="+mj-lt"/>
                <a:hlinkClick r:id="rId4" tooltip="Volcanologie"/>
              </a:rPr>
              <a:t>volcanologie</a:t>
            </a:r>
            <a:r>
              <a:rPr lang="fr-FR" dirty="0" smtClean="0">
                <a:solidFill>
                  <a:srgbClr val="202122"/>
                </a:solidFill>
                <a:latin typeface="+mj-lt"/>
              </a:rPr>
              <a:t> de Cernay.</a:t>
            </a:r>
            <a:endParaRPr lang="fr-FR" dirty="0" smtClean="0">
              <a:latin typeface="+mj-lt"/>
            </a:endParaRPr>
          </a:p>
          <a:p>
            <a:endParaRPr lang="fr-FR" dirty="0" smtClean="0"/>
          </a:p>
          <a:p>
            <a:r>
              <a:rPr lang="fr-FR" dirty="0" smtClean="0"/>
              <a:t>Ils ont pu découvrir 175 volcan au court de leur carrière ( environ 8 par ans ).</a:t>
            </a:r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769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5486400" cy="792088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fr-FR" sz="2400" u="sng" dirty="0" smtClean="0">
                <a:solidFill>
                  <a:srgbClr val="FF0000"/>
                </a:solidFill>
                <a:ea typeface="+mn-ea"/>
                <a:cs typeface="+mn-cs"/>
              </a:rPr>
              <a:t>Il </a:t>
            </a:r>
            <a:r>
              <a:rPr lang="fr-FR" sz="2400" u="sng" dirty="0">
                <a:solidFill>
                  <a:srgbClr val="FF0000"/>
                </a:solidFill>
                <a:ea typeface="+mn-ea"/>
                <a:cs typeface="+mn-cs"/>
              </a:rPr>
              <a:t>étudient divers volcans en cours </a:t>
            </a:r>
            <a:r>
              <a:rPr lang="fr-FR" sz="2400" u="sng" dirty="0" smtClean="0">
                <a:solidFill>
                  <a:srgbClr val="FF0000"/>
                </a:solidFill>
                <a:ea typeface="+mn-ea"/>
                <a:cs typeface="+mn-cs"/>
              </a:rPr>
              <a:t>d’éruption</a:t>
            </a:r>
            <a:br>
              <a:rPr lang="fr-FR" sz="2400" u="sng" dirty="0" smtClean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fr-FR" sz="2400" u="sng" dirty="0" smtClean="0">
                <a:solidFill>
                  <a:srgbClr val="FF0000"/>
                </a:solidFill>
                <a:ea typeface="+mn-ea"/>
                <a:cs typeface="+mn-cs"/>
              </a:rPr>
              <a:t>tel </a:t>
            </a:r>
            <a:r>
              <a:rPr lang="fr-FR" sz="2400" u="sng" dirty="0">
                <a:solidFill>
                  <a:srgbClr val="FF0000"/>
                </a:solidFill>
                <a:ea typeface="+mn-ea"/>
                <a:cs typeface="+mn-cs"/>
              </a:rPr>
              <a:t>que</a:t>
            </a:r>
            <a:r>
              <a:rPr lang="fr-FR" sz="2400" u="sng" dirty="0" smtClean="0">
                <a:solidFill>
                  <a:srgbClr val="FF0000"/>
                </a:solidFill>
                <a:ea typeface="+mn-ea"/>
                <a:cs typeface="+mn-cs"/>
              </a:rPr>
              <a:t>: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99592" y="5517232"/>
            <a:ext cx="6840760" cy="1104916"/>
          </a:xfrm>
        </p:spPr>
        <p:txBody>
          <a:bodyPr>
            <a:noAutofit/>
          </a:bodyPr>
          <a:lstStyle/>
          <a:p>
            <a:r>
              <a:rPr lang="fr-FR" sz="2100" dirty="0" smtClean="0">
                <a:latin typeface="+mj-lt"/>
              </a:rPr>
              <a:t>-Etna en </a:t>
            </a:r>
            <a:r>
              <a:rPr lang="fr-FR" sz="2100" dirty="0" smtClean="0">
                <a:latin typeface="+mj-lt"/>
              </a:rPr>
              <a:t>1966 ( volcan effusif ) </a:t>
            </a:r>
            <a:endParaRPr lang="fr-FR" sz="2100" dirty="0" smtClean="0">
              <a:latin typeface="+mj-lt"/>
            </a:endParaRPr>
          </a:p>
          <a:p>
            <a:pPr algn="just"/>
            <a:r>
              <a:rPr lang="fr-FR" sz="2100" dirty="0" smtClean="0">
                <a:latin typeface="+mj-lt"/>
              </a:rPr>
              <a:t> Il était accompagné ce jour là de son </a:t>
            </a:r>
            <a:r>
              <a:rPr lang="fr-FR" sz="2100" dirty="0" smtClean="0">
                <a:latin typeface="+mj-lt"/>
              </a:rPr>
              <a:t>équipier </a:t>
            </a:r>
            <a:r>
              <a:rPr lang="fr-FR" sz="2100" b="0" i="0" u="sng" dirty="0" smtClean="0">
                <a:solidFill>
                  <a:srgbClr val="0645AD"/>
                </a:solidFill>
                <a:effectLst/>
                <a:latin typeface="+mj-lt"/>
                <a:hlinkClick r:id="rId2"/>
              </a:rPr>
              <a:t>Haroun Tazieff</a:t>
            </a:r>
            <a:r>
              <a:rPr lang="fr-FR" sz="2100" dirty="0" smtClean="0">
                <a:solidFill>
                  <a:srgbClr val="202122"/>
                </a:solidFill>
                <a:latin typeface="+mj-lt"/>
              </a:rPr>
              <a:t>. Mais ils se sont séparés peut de temps après.</a:t>
            </a:r>
            <a:endParaRPr lang="fr-FR" sz="2100" dirty="0">
              <a:latin typeface="+mj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r="12482"/>
          <a:stretch>
            <a:fillRect/>
          </a:stretch>
        </p:blipFill>
        <p:spPr bwMode="auto">
          <a:xfrm>
            <a:off x="1547664" y="836712"/>
            <a:ext cx="5947048" cy="453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87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5400" u="sng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 juin 1991</a:t>
            </a:r>
            <a:endParaRPr lang="fr-FR" sz="5400" u="sng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Lors d’une éruption au Mont </a:t>
            </a:r>
            <a:r>
              <a:rPr lang="fr-FR" dirty="0" err="1" smtClean="0"/>
              <a:t>Unzen</a:t>
            </a:r>
            <a:r>
              <a:rPr lang="fr-FR" dirty="0" smtClean="0"/>
              <a:t> ( volcan explosif ), </a:t>
            </a:r>
            <a:r>
              <a:rPr lang="fr-FR" dirty="0" smtClean="0"/>
              <a:t>sont morts les deux volcanologues et 41 autres personnes lors d’une coulée </a:t>
            </a:r>
            <a:r>
              <a:rPr lang="fr-FR" dirty="0" err="1" smtClean="0"/>
              <a:t>pyrolpastique</a:t>
            </a:r>
            <a:r>
              <a:rPr lang="fr-FR" dirty="0" smtClean="0"/>
              <a:t>.</a:t>
            </a:r>
          </a:p>
          <a:p>
            <a:r>
              <a:rPr lang="fr-FR" dirty="0" smtClean="0"/>
              <a:t>Leurs corps ont été retrouvés 2 jours après.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528392" cy="264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98770"/>
            <a:ext cx="3672408" cy="252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7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118</Words>
  <Application>Microsoft Office PowerPoint</Application>
  <PresentationFormat>Affichage à l'écran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La famille Krafft</vt:lpstr>
      <vt:lpstr>Découverte</vt:lpstr>
      <vt:lpstr>Il étudient divers volcans en cours d’éruption tel que:</vt:lpstr>
      <vt:lpstr>3 juin 1991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famille Krafft</dc:title>
  <dc:creator>vaio pc</dc:creator>
  <cp:lastModifiedBy>vaio pc</cp:lastModifiedBy>
  <cp:revision>10</cp:revision>
  <dcterms:created xsi:type="dcterms:W3CDTF">2022-04-23T10:52:09Z</dcterms:created>
  <dcterms:modified xsi:type="dcterms:W3CDTF">2022-04-24T06:35:27Z</dcterms:modified>
</cp:coreProperties>
</file>