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www.infraware.co.kr/2012/infrawarePen" Target="docProps/infrawarePe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2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52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448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6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043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37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336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012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8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9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55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56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65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81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88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D923C-0831-471B-A1CF-EB3169906D6A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EDB5-7893-4964-9192-E2F983A9A5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451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9144000" cy="18440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1500" b="1" dirty="0"/>
              <a:t>FLEXTIME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37" y="2041693"/>
            <a:ext cx="3529263" cy="21092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012"/>
            <a:ext cx="3352800" cy="257843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93" y="1844013"/>
            <a:ext cx="4291264" cy="434022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82" y="4535904"/>
            <a:ext cx="3352800" cy="223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4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085" y="753110"/>
            <a:ext cx="9614535" cy="1081405"/>
          </a:xfrm>
        </p:spPr>
        <p:txBody>
          <a:bodyPr>
            <a:normAutofit/>
          </a:bodyPr>
          <a:lstStyle/>
          <a:p>
            <a:r>
              <a:rPr lang="fr-FR" sz="6000" dirty="0">
                <a:solidFill>
                  <a:schemeClr val="accent6">
                    <a:lumMod val="75000"/>
                  </a:schemeClr>
                </a:solidFill>
              </a:rPr>
              <a:t>What is flextime ? 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940" y="2288540"/>
            <a:ext cx="10918190" cy="4003675"/>
          </a:xfrm>
        </p:spPr>
        <p:txBody>
          <a:bodyPr wrap="square" lIns="91440" tIns="45720" rIns="91440" bIns="45720" anchor="t"/>
          <a:lstStyle/>
          <a:p>
            <a:pPr marL="228600" indent="-228600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An agreement between employers and employees.</a:t>
            </a: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A program which can take any number of forms. </a:t>
            </a: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A possibility to schedule the employee’s working week.</a:t>
            </a:r>
            <a:endParaRPr lang="ko-KR" altLang="en-US" sz="2800" dirty="0">
              <a:latin typeface="Trebuchet MS" charset="0"/>
            </a:endParaRPr>
          </a:p>
          <a:p>
            <a:pPr marL="0" indent="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A solution adapted to several profiles.</a:t>
            </a: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4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0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èche vers le bas 11"/>
          <p:cNvSpPr/>
          <p:nvPr/>
        </p:nvSpPr>
        <p:spPr>
          <a:xfrm>
            <a:off x="8638674" y="3465094"/>
            <a:ext cx="348915" cy="457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8608592" y="5384131"/>
            <a:ext cx="348915" cy="457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870" y="753110"/>
            <a:ext cx="11278870" cy="883285"/>
          </a:xfrm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000" dirty="0">
                <a:solidFill>
                  <a:srgbClr val="F73C09"/>
                </a:solidFill>
                <a:latin typeface="Trebuchet MS" charset="0"/>
              </a:rPr>
              <a:t>Why does flextime exist?</a:t>
            </a:r>
            <a:endParaRPr lang="ko-KR" altLang="en-US" sz="6000" dirty="0">
              <a:latin typeface="Trebuchet MS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96252" y="1988217"/>
            <a:ext cx="9613861" cy="454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Flextime </a:t>
            </a:r>
            <a:r>
              <a:rPr lang="fr-FR" b="1" dirty="0" err="1">
                <a:solidFill>
                  <a:schemeClr val="bg1"/>
                </a:solidFill>
              </a:rPr>
              <a:t>results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from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differents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factors</a:t>
            </a:r>
            <a:r>
              <a:rPr lang="fr-FR" b="1" dirty="0">
                <a:solidFill>
                  <a:schemeClr val="bg1"/>
                </a:solidFill>
              </a:rPr>
              <a:t>:</a:t>
            </a:r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184265" y="2093595"/>
            <a:ext cx="5197475" cy="1473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/>
          <a:lstStyle/>
          <a:p>
            <a:pPr marL="285750" indent="-285750" algn="l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Char char="-"/>
            </a:pPr>
            <a:r>
              <a:rPr lang="en-US" altLang="ko-KR" sz="2000" b="1" dirty="0">
                <a:solidFill>
                  <a:srgbClr val="000000"/>
                </a:solidFill>
                <a:latin typeface="Arial" charset="0"/>
              </a:rPr>
              <a:t>Longer working hours </a:t>
            </a:r>
            <a:endParaRPr lang="ko-KR" altLang="en-US" sz="2000" b="1" dirty="0">
              <a:latin typeface="Arial" charset="0"/>
            </a:endParaRPr>
          </a:p>
          <a:p>
            <a:pPr marL="285750" indent="-285750" algn="l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1" dirty="0">
              <a:latin typeface="Arial" charset="0"/>
            </a:endParaRPr>
          </a:p>
          <a:p>
            <a:pPr marL="0" indent="0" algn="l" defTabSz="91440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>
                <a:solidFill>
                  <a:srgbClr val="000000"/>
                </a:solidFill>
                <a:latin typeface="Arial" charset="0"/>
              </a:rPr>
              <a:t>24 hours per day and seven day per week</a:t>
            </a:r>
            <a:endParaRPr lang="ko-KR" altLang="en-US" sz="2000" b="1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1350" y="3922292"/>
            <a:ext cx="4343401" cy="156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bg1"/>
                </a:solidFill>
              </a:rPr>
              <a:t>Employees more </a:t>
            </a:r>
            <a:r>
              <a:rPr lang="fr-FR" sz="2000" dirty="0" err="1">
                <a:solidFill>
                  <a:schemeClr val="bg1"/>
                </a:solidFill>
              </a:rPr>
              <a:t>stressed</a:t>
            </a:r>
            <a:endParaRPr lang="fr-FR" sz="2000" dirty="0">
              <a:solidFill>
                <a:schemeClr val="bg1"/>
              </a:solidFill>
            </a:endParaRPr>
          </a:p>
          <a:p>
            <a:r>
              <a:rPr lang="fr-FR" sz="20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sz="2000" dirty="0" err="1">
                <a:solidFill>
                  <a:schemeClr val="bg1"/>
                </a:solidFill>
              </a:rPr>
              <a:t>Higher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  <a:r>
              <a:rPr lang="fr-FR" sz="2000" dirty="0" err="1">
                <a:solidFill>
                  <a:schemeClr val="bg1"/>
                </a:solidFill>
              </a:rPr>
              <a:t>workload</a:t>
            </a:r>
            <a:endParaRPr lang="fr-FR" sz="20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000" dirty="0" err="1">
                <a:solidFill>
                  <a:schemeClr val="bg1"/>
                </a:solidFill>
              </a:rPr>
              <a:t>Less</a:t>
            </a:r>
            <a:r>
              <a:rPr lang="fr-FR" sz="2000" dirty="0">
                <a:solidFill>
                  <a:schemeClr val="bg1"/>
                </a:solidFill>
              </a:rPr>
              <a:t> time for </a:t>
            </a:r>
            <a:r>
              <a:rPr lang="fr-FR" sz="2000" dirty="0" err="1">
                <a:solidFill>
                  <a:schemeClr val="bg1"/>
                </a:solidFill>
              </a:rPr>
              <a:t>families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6864" y="5841330"/>
            <a:ext cx="4012533" cy="70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bg1"/>
                </a:solidFill>
              </a:rPr>
              <a:t>- </a:t>
            </a:r>
            <a:r>
              <a:rPr lang="fr-FR" sz="2000" dirty="0">
                <a:solidFill>
                  <a:schemeClr val="bg1"/>
                </a:solidFill>
              </a:rPr>
              <a:t>Poor quality of </a:t>
            </a:r>
            <a:r>
              <a:rPr lang="fr-FR" sz="2000" dirty="0" err="1">
                <a:solidFill>
                  <a:schemeClr val="bg1"/>
                </a:solidFill>
              </a:rPr>
              <a:t>work</a:t>
            </a:r>
            <a:r>
              <a:rPr lang="fr-FR" sz="2000" dirty="0">
                <a:solidFill>
                  <a:schemeClr val="bg1"/>
                </a:solidFill>
              </a:rPr>
              <a:t> </a:t>
            </a:r>
          </a:p>
          <a:p>
            <a:r>
              <a:rPr lang="fr-FR" sz="2000" dirty="0">
                <a:solidFill>
                  <a:schemeClr val="bg1"/>
                </a:solidFill>
              </a:rPr>
              <a:t>- No profit for the </a:t>
            </a:r>
            <a:r>
              <a:rPr lang="fr-FR" sz="2000" dirty="0" err="1">
                <a:solidFill>
                  <a:schemeClr val="bg1"/>
                </a:solidFill>
              </a:rPr>
              <a:t>companies</a:t>
            </a:r>
            <a:endParaRPr lang="fr-FR" sz="2000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042" y="2487528"/>
            <a:ext cx="3634164" cy="4343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21085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01458"/>
            <a:ext cx="11381874" cy="1277654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5400" dirty="0" err="1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 is </a:t>
            </a:r>
            <a:r>
              <a:rPr lang="fr-FR" sz="5400" dirty="0" err="1">
                <a:solidFill>
                  <a:schemeClr val="accent6">
                    <a:lumMod val="75000"/>
                  </a:schemeClr>
                </a:solidFill>
              </a:rPr>
              <a:t>concerned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 by flextime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0611" y="2470992"/>
            <a:ext cx="9613861" cy="387603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</a:rPr>
              <a:t>The </a:t>
            </a:r>
            <a:r>
              <a:rPr lang="fr-FR" sz="3000" dirty="0" err="1">
                <a:solidFill>
                  <a:schemeClr val="bg1"/>
                </a:solidFill>
              </a:rPr>
              <a:t>elderly</a:t>
            </a:r>
            <a:endParaRPr lang="fr-FR" sz="3000" dirty="0">
              <a:solidFill>
                <a:schemeClr val="bg1"/>
              </a:solidFill>
            </a:endParaRPr>
          </a:p>
          <a:p>
            <a:pPr algn="ctr"/>
            <a:endParaRPr lang="fr-FR" sz="3000" dirty="0">
              <a:solidFill>
                <a:schemeClr val="bg1"/>
              </a:solidFill>
            </a:endParaRPr>
          </a:p>
          <a:p>
            <a:pPr algn="ctr"/>
            <a:r>
              <a:rPr lang="fr-FR" sz="3000" dirty="0">
                <a:solidFill>
                  <a:schemeClr val="bg1"/>
                </a:solidFill>
              </a:rPr>
              <a:t>Employees </a:t>
            </a:r>
            <a:r>
              <a:rPr lang="fr-FR" sz="3000" dirty="0" err="1">
                <a:solidFill>
                  <a:schemeClr val="bg1"/>
                </a:solidFill>
              </a:rPr>
              <a:t>returning</a:t>
            </a:r>
            <a:r>
              <a:rPr lang="fr-FR" sz="3000" dirty="0">
                <a:solidFill>
                  <a:schemeClr val="bg1"/>
                </a:solidFill>
              </a:rPr>
              <a:t> to </a:t>
            </a:r>
            <a:r>
              <a:rPr lang="fr-FR" sz="3000" dirty="0" err="1">
                <a:solidFill>
                  <a:schemeClr val="bg1"/>
                </a:solidFill>
              </a:rPr>
              <a:t>school</a:t>
            </a:r>
            <a:endParaRPr lang="fr-FR" sz="3000" dirty="0">
              <a:solidFill>
                <a:schemeClr val="bg1"/>
              </a:solidFill>
            </a:endParaRPr>
          </a:p>
          <a:p>
            <a:pPr algn="ctr"/>
            <a:endParaRPr lang="fr-FR" sz="3000" dirty="0">
              <a:solidFill>
                <a:schemeClr val="bg1"/>
              </a:solidFill>
            </a:endParaRPr>
          </a:p>
          <a:p>
            <a:pPr algn="ctr"/>
            <a:r>
              <a:rPr lang="fr-FR" sz="3000" dirty="0" err="1">
                <a:solidFill>
                  <a:schemeClr val="bg1"/>
                </a:solidFill>
              </a:rPr>
              <a:t>Working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mothers</a:t>
            </a:r>
            <a:endParaRPr lang="fr-FR" sz="3000" dirty="0">
              <a:solidFill>
                <a:schemeClr val="bg1"/>
              </a:solidFill>
            </a:endParaRPr>
          </a:p>
          <a:p>
            <a:pPr algn="ctr"/>
            <a:endParaRPr lang="fr-FR" sz="3000" dirty="0">
              <a:solidFill>
                <a:schemeClr val="bg1"/>
              </a:solidFill>
            </a:endParaRPr>
          </a:p>
          <a:p>
            <a:pPr algn="ctr"/>
            <a:r>
              <a:rPr lang="fr-FR" sz="3000" dirty="0" err="1">
                <a:solidFill>
                  <a:schemeClr val="bg1"/>
                </a:solidFill>
              </a:rPr>
              <a:t>Medical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leavers</a:t>
            </a:r>
            <a:endParaRPr lang="fr-FR" sz="3000" dirty="0">
              <a:solidFill>
                <a:schemeClr val="bg1"/>
              </a:solidFill>
            </a:endParaRPr>
          </a:p>
          <a:p>
            <a:pPr algn="ctr"/>
            <a:endParaRPr lang="fr-FR" sz="3000" dirty="0">
              <a:solidFill>
                <a:schemeClr val="bg1"/>
              </a:solidFill>
            </a:endParaRPr>
          </a:p>
          <a:p>
            <a:pPr algn="ctr"/>
            <a:r>
              <a:rPr lang="fr-FR" sz="3000" dirty="0" err="1">
                <a:solidFill>
                  <a:schemeClr val="bg1"/>
                </a:solidFill>
              </a:rPr>
              <a:t>Etc</a:t>
            </a:r>
            <a:endParaRPr lang="fr-F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5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14045"/>
            <a:ext cx="12192000" cy="1461770"/>
          </a:xfrm>
        </p:spPr>
        <p:txBody>
          <a:bodyPr wrap="square" lIns="91440" tIns="45720" rIns="91440" bIns="45720" anchor="ctr"/>
          <a:lstStyle/>
          <a:p>
            <a:pPr marL="0" indent="0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800" dirty="0">
                <a:solidFill>
                  <a:srgbClr val="F73C09"/>
                </a:solidFill>
                <a:latin typeface="Trebuchet MS" charset="0"/>
              </a:rPr>
              <a:t>What are the different forms of flextime ?</a:t>
            </a:r>
            <a:endParaRPr lang="ko-KR" altLang="en-US" sz="4800" dirty="0">
              <a:latin typeface="Trebuchet MS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" y="2336873"/>
            <a:ext cx="11599103" cy="4414656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Compressed </a:t>
            </a:r>
            <a:r>
              <a:rPr lang="fr-FR" sz="2800" dirty="0" err="1">
                <a:solidFill>
                  <a:schemeClr val="bg1"/>
                </a:solidFill>
              </a:rPr>
              <a:t>work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week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 err="1">
                <a:solidFill>
                  <a:schemeClr val="bg1"/>
                </a:solidFill>
              </a:rPr>
              <a:t>Flex</a:t>
            </a:r>
            <a:r>
              <a:rPr lang="fr-FR" sz="2800" dirty="0">
                <a:solidFill>
                  <a:schemeClr val="bg1"/>
                </a:solidFill>
              </a:rPr>
              <a:t> Place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Job sharing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 err="1">
                <a:solidFill>
                  <a:schemeClr val="bg1"/>
                </a:solidFill>
              </a:rPr>
              <a:t>Work</a:t>
            </a:r>
            <a:r>
              <a:rPr lang="fr-FR" sz="2800" dirty="0">
                <a:solidFill>
                  <a:schemeClr val="bg1"/>
                </a:solidFill>
              </a:rPr>
              <a:t> sharing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8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14045"/>
            <a:ext cx="12192000" cy="1352550"/>
          </a:xfrm>
        </p:spPr>
        <p:txBody>
          <a:bodyPr wrap="square" lIns="91440" tIns="45720" rIns="91440" bIns="45720" anchor="ctr"/>
          <a:lstStyle/>
          <a:p>
            <a:pPr marL="0" indent="0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800" dirty="0">
                <a:solidFill>
                  <a:srgbClr val="F73C09"/>
                </a:solidFill>
                <a:latin typeface="Trebuchet MS" charset="0"/>
              </a:rPr>
              <a:t>What are the different forms of flextime ?</a:t>
            </a:r>
            <a:endParaRPr lang="ko-KR" altLang="en-US" sz="4800" dirty="0">
              <a:latin typeface="Trebuchet MS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" y="1966586"/>
            <a:ext cx="11599103" cy="47849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sz="2800" dirty="0" err="1">
                <a:solidFill>
                  <a:schemeClr val="bg1"/>
                </a:solidFill>
              </a:rPr>
              <a:t>Expanded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leave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 err="1">
                <a:solidFill>
                  <a:schemeClr val="bg1"/>
                </a:solidFill>
              </a:rPr>
              <a:t>Phased</a:t>
            </a:r>
            <a:r>
              <a:rPr lang="fr-FR" sz="2800" dirty="0">
                <a:solidFill>
                  <a:schemeClr val="bg1"/>
                </a:solidFill>
              </a:rPr>
              <a:t> retirement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Partial retirement </a:t>
            </a:r>
          </a:p>
          <a:p>
            <a:pPr algn="ctr"/>
            <a:endParaRPr lang="fr-FR" sz="2800" dirty="0">
              <a:solidFill>
                <a:schemeClr val="bg1"/>
              </a:solidFill>
            </a:endParaRPr>
          </a:p>
          <a:p>
            <a:pPr algn="ctr"/>
            <a:r>
              <a:rPr lang="fr-FR" sz="2800" dirty="0" err="1">
                <a:solidFill>
                  <a:schemeClr val="bg1"/>
                </a:solidFill>
              </a:rPr>
              <a:t>Work</a:t>
            </a:r>
            <a:r>
              <a:rPr lang="fr-FR" sz="2800" dirty="0">
                <a:solidFill>
                  <a:schemeClr val="bg1"/>
                </a:solidFill>
              </a:rPr>
              <a:t> and </a:t>
            </a:r>
            <a:r>
              <a:rPr lang="fr-FR" sz="2800" dirty="0" err="1">
                <a:solidFill>
                  <a:schemeClr val="bg1"/>
                </a:solidFill>
              </a:rPr>
              <a:t>family</a:t>
            </a:r>
            <a:r>
              <a:rPr lang="fr-FR" sz="2800" dirty="0">
                <a:solidFill>
                  <a:schemeClr val="bg1"/>
                </a:solidFill>
              </a:rPr>
              <a:t> programs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38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77291"/>
            <a:ext cx="9613861" cy="1080938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fr-FR" sz="5400" dirty="0" err="1">
                <a:solidFill>
                  <a:schemeClr val="accent6">
                    <a:lumMod val="75000"/>
                  </a:schemeClr>
                </a:solidFill>
              </a:rPr>
              <a:t>advantages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 of flextime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312670"/>
            <a:ext cx="9613900" cy="3599180"/>
          </a:xfrm>
        </p:spPr>
        <p:txBody>
          <a:bodyPr wrap="square" lIns="91440" tIns="45720" rIns="91440" bIns="45720" anchor="t">
            <a:normAutofit lnSpcReduction="10000"/>
          </a:bodyPr>
          <a:lstStyle/>
          <a:p>
            <a:pPr marL="228600" indent="-228600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Provides more time for families</a:t>
            </a: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Former employees can return into the corporate world</a:t>
            </a: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Improves the working conditions</a:t>
            </a: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Adapted to several profiles</a:t>
            </a:r>
            <a:endParaRPr lang="ko-KR" altLang="en-US" sz="28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53228"/>
            <a:ext cx="9613861" cy="1080938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fr-FR" sz="5400" dirty="0" err="1">
                <a:solidFill>
                  <a:schemeClr val="accent6">
                    <a:lumMod val="75000"/>
                  </a:schemeClr>
                </a:solidFill>
              </a:rPr>
              <a:t>disadvantages</a:t>
            </a:r>
            <a:r>
              <a:rPr lang="fr-FR" sz="5400" dirty="0">
                <a:solidFill>
                  <a:schemeClr val="accent6">
                    <a:lumMod val="75000"/>
                  </a:schemeClr>
                </a:solidFill>
              </a:rPr>
              <a:t> of flextime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720"/>
            <a:ext cx="9613900" cy="3599180"/>
          </a:xfrm>
        </p:spPr>
        <p:txBody>
          <a:bodyPr wrap="square" lIns="91440" tIns="45720" rIns="91440" bIns="45720" anchor="t"/>
          <a:lstStyle/>
          <a:p>
            <a:pPr marL="228600" indent="-228600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Jealousy between the employees</a:t>
            </a:r>
            <a:endParaRPr lang="ko-KR" altLang="en-US" sz="2800" dirty="0">
              <a:latin typeface="Trebuchet MS" charset="0"/>
            </a:endParaRPr>
          </a:p>
          <a:p>
            <a:pPr marL="0" indent="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Difficulty to impose a good organization of work</a:t>
            </a:r>
            <a:endParaRPr lang="ko-KR" altLang="en-US" sz="2800" dirty="0">
              <a:latin typeface="Trebuchet MS" charset="0"/>
            </a:endParaRPr>
          </a:p>
          <a:p>
            <a:pPr marL="0" indent="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FontTx/>
              <a:buNone/>
            </a:pPr>
            <a:endParaRPr lang="ko-KR" altLang="en-US" sz="2800" dirty="0">
              <a:latin typeface="Trebuchet MS" charset="0"/>
            </a:endParaRPr>
          </a:p>
          <a:p>
            <a:pPr marL="228600" indent="-228600" algn="l" defTabSz="914400" latinLnBrk="0">
              <a:lnSpc>
                <a:spcPct val="92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Trebuchet MS"/>
              <a:buChar char="•"/>
            </a:pPr>
            <a:r>
              <a:rPr lang="en-US" altLang="ko-KR" sz="2800" dirty="0">
                <a:solidFill>
                  <a:srgbClr val="000000"/>
                </a:solidFill>
                <a:latin typeface="Trebuchet MS" charset="0"/>
              </a:rPr>
              <a:t>Companies surveilling their employees on the internet</a:t>
            </a:r>
            <a:endParaRPr lang="ko-KR" altLang="en-US" sz="28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734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Pages>8</Pages>
  <Words>182</Words>
  <Characters>0</Characters>
  <Application>Microsoft Office PowerPoint</Application>
  <DocSecurity>0</DocSecurity>
  <PresentationFormat>Grand écran</PresentationFormat>
  <Lines>0</Lines>
  <Paragraphs>62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Times New Roman</vt:lpstr>
      <vt:lpstr>Trebuchet MS</vt:lpstr>
      <vt:lpstr>Berlin</vt:lpstr>
      <vt:lpstr>FLEXTIME</vt:lpstr>
      <vt:lpstr>What is flextime ? </vt:lpstr>
      <vt:lpstr>Why does flextime exist?</vt:lpstr>
      <vt:lpstr>Who is concerned by flextime ?</vt:lpstr>
      <vt:lpstr>What are the different forms of flextime ?</vt:lpstr>
      <vt:lpstr>What are the different forms of flextime ?</vt:lpstr>
      <vt:lpstr>The advantages of flextime </vt:lpstr>
      <vt:lpstr>The disadvantages of flextime 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FLEXTIME</dc:title>
  <dc:creator>Fatima</dc:creator>
  <cp:lastModifiedBy>utilisateur</cp:lastModifiedBy>
  <cp:revision>10</cp:revision>
  <dcterms:modified xsi:type="dcterms:W3CDTF">2016-03-24T08:23:32Z</dcterms:modified>
</cp:coreProperties>
</file>

<file path=docProps/infrawarePen.xml><?xml version="1.0" encoding="utf-8"?>
<InfrawarePenDraw xmlns="http://www.infraware.co.kr/2012/penmode"/>
</file>