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50"/>
  </p:notesMasterIdLst>
  <p:handoutMasterIdLst>
    <p:handoutMasterId r:id="rId51"/>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7" r:id="rId23"/>
    <p:sldId id="276" r:id="rId24"/>
    <p:sldId id="278" r:id="rId25"/>
    <p:sldId id="279" r:id="rId26"/>
    <p:sldId id="280" r:id="rId27"/>
    <p:sldId id="281" r:id="rId28"/>
    <p:sldId id="282" r:id="rId29"/>
    <p:sldId id="287" r:id="rId30"/>
    <p:sldId id="283" r:id="rId31"/>
    <p:sldId id="284" r:id="rId32"/>
    <p:sldId id="285" r:id="rId33"/>
    <p:sldId id="286"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746" y="96"/>
      </p:cViewPr>
      <p:guideLst/>
    </p:cSldViewPr>
  </p:slideViewPr>
  <p:notesTextViewPr>
    <p:cViewPr>
      <p:scale>
        <a:sx n="1" d="1"/>
        <a:sy n="1" d="1"/>
      </p:scale>
      <p:origin x="0" y="0"/>
    </p:cViewPr>
  </p:notesTextViewPr>
  <p:sorterViewPr>
    <p:cViewPr>
      <p:scale>
        <a:sx n="100" d="100"/>
        <a:sy n="100" d="100"/>
      </p:scale>
      <p:origin x="0" y="-34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6439AF4-7495-FC6A-CE37-D1BA89315FDF}"/>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3" name="Espace réservé de la date 2">
            <a:extLst>
              <a:ext uri="{FF2B5EF4-FFF2-40B4-BE49-F238E27FC236}">
                <a16:creationId xmlns:a16="http://schemas.microsoft.com/office/drawing/2014/main" id="{02ECFE0A-61FF-A8BA-1A77-CFF24A675726}"/>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4" name="Espace réservé du pied de page 3">
            <a:extLst>
              <a:ext uri="{FF2B5EF4-FFF2-40B4-BE49-F238E27FC236}">
                <a16:creationId xmlns:a16="http://schemas.microsoft.com/office/drawing/2014/main" id="{01917FD9-6EF0-C395-5ED5-EB72EFDB922B}"/>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Mangal" pitchFamily="2"/>
            </a:endParaRPr>
          </a:p>
        </p:txBody>
      </p:sp>
      <p:sp>
        <p:nvSpPr>
          <p:cNvPr id="5" name="Espace réservé du numéro de diapositive 4">
            <a:extLst>
              <a:ext uri="{FF2B5EF4-FFF2-40B4-BE49-F238E27FC236}">
                <a16:creationId xmlns:a16="http://schemas.microsoft.com/office/drawing/2014/main" id="{BC16DC23-E440-40A6-1032-A391EBD3A585}"/>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0B1116FE-A754-40D0-81CA-B1805C22BF8A}" type="slidenum">
              <a:t>‹N°›</a:t>
            </a:fld>
            <a:endParaRPr lang="fr-FR" sz="1400" b="0" i="0" u="none" strike="noStrike" kern="120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611520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2DAF2CA-40FF-A3FE-3CA3-CFF5265F1762}"/>
              </a:ext>
            </a:extLst>
          </p:cNvPr>
          <p:cNvSpPr>
            <a:spLocks noGrp="1" noRot="1" noChangeAspect="1"/>
          </p:cNvSpPr>
          <p:nvPr>
            <p:ph type="sldImg" idx="2"/>
          </p:nvPr>
        </p:nvSpPr>
        <p:spPr>
          <a:xfrm>
            <a:off x="1107000" y="812517"/>
            <a:ext cx="5345280" cy="4008958"/>
          </a:xfrm>
          <a:prstGeom prst="rect">
            <a:avLst/>
          </a:prstGeom>
          <a:noFill/>
          <a:ln>
            <a:noFill/>
            <a:prstDash val="solid"/>
          </a:ln>
        </p:spPr>
      </p:sp>
      <p:sp>
        <p:nvSpPr>
          <p:cNvPr id="3" name="Espace réservé des notes 2">
            <a:extLst>
              <a:ext uri="{FF2B5EF4-FFF2-40B4-BE49-F238E27FC236}">
                <a16:creationId xmlns:a16="http://schemas.microsoft.com/office/drawing/2014/main" id="{8B2E8FC3-D493-5F6E-6B62-2A072520E7A0}"/>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fr-FR"/>
          </a:p>
        </p:txBody>
      </p:sp>
      <p:sp>
        <p:nvSpPr>
          <p:cNvPr id="4" name="Espace réservé de l'en-tête 3">
            <a:extLst>
              <a:ext uri="{FF2B5EF4-FFF2-40B4-BE49-F238E27FC236}">
                <a16:creationId xmlns:a16="http://schemas.microsoft.com/office/drawing/2014/main" id="{84F5BCE9-9E5C-99C1-4170-FBB4D9C84BD5}"/>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ACD9D59A-C172-930A-F4B8-09E3E72783CD}"/>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1759303D-4E76-2FF8-122A-B01EF8CFA12F}"/>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83156078-2281-0727-7DDF-1E0DC19740EA}"/>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917CB19C-F23F-4B16-8937-88829EFB556B}" type="slidenum">
              <a:t>‹N°›</a:t>
            </a:fld>
            <a:endParaRPr lang="fr-FR"/>
          </a:p>
        </p:txBody>
      </p:sp>
    </p:spTree>
    <p:extLst>
      <p:ext uri="{BB962C8B-B14F-4D97-AF65-F5344CB8AC3E}">
        <p14:creationId xmlns:p14="http://schemas.microsoft.com/office/powerpoint/2010/main" val="1954705265"/>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fr-FR"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42A7989E-AE26-BC45-D685-D44C3760E038}"/>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782EF483-07D1-49D9-8752-8593756990F0}" type="slidenum">
              <a:t>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81BAC793-2F7B-804D-3C06-FF1F37AFCD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A47EC06-6706-46D2-A5D5-FE619D7E8977}" type="slidenum">
              <a:t>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9EACCAA5-A41E-65CC-3DA6-204D582B9CFF}"/>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861236F-A576-42B1-93B9-B31FB5ED266F}" type="slidenum">
              <a:t>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795BC125-F9AE-8647-A3FD-2FD73D2EEBFF}"/>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B5C14A4-F94C-4725-A325-82EAD864BAFC}" type="slidenum">
              <a:t>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E077EE78-8EE9-DDA1-E429-F5E94A8515F5}"/>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EB8231D0-582A-E072-1E50-BE7A07CC0C08}"/>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646C23D-67A6-F2B6-7092-954F36B59317}"/>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404D9AE-3296-4AA9-9CD8-D2B5C07CF359}" type="slidenum">
              <a:t>10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9379FD1F-9A46-B616-C525-6B093F2763C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1604DD-E690-4A82-946D-F8D6E8D6A099}" type="slidenum">
              <a:t>10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F92A8237-5A7D-60AA-25C1-F99536114708}"/>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254C0BF-B3C5-4A43-AF70-0624E0636D83}" type="slidenum">
              <a:t>10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68A0815A-EAC9-D675-4692-E89005FDF4B3}"/>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B04875E-EFD9-4818-889F-BE9A6D25AFA7}" type="slidenum">
              <a:t>10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46C5D342-7321-D6F4-E264-7EF166BBC84B}"/>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4AFB7EB-73B3-4CB9-937D-C56FC20B874A}" type="slidenum">
              <a:t>10</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982126A1-23A6-1326-66E7-D01140BD1D10}"/>
              </a:ext>
            </a:extLst>
          </p:cNvPr>
          <p:cNvSpPr>
            <a:spLocks noGrp="1" noRot="1" noChangeAspect="1"/>
          </p:cNvSpPr>
          <p:nvPr>
            <p:ph type="sldImg"/>
          </p:nvPr>
        </p:nvSpPr>
        <p:spPr>
          <a:xfrm>
            <a:off x="1108075" y="801688"/>
            <a:ext cx="5341938" cy="4008437"/>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7FB550DB-0542-8B83-BBC1-E9863C7A5168}"/>
              </a:ext>
            </a:extLst>
          </p:cNvPr>
          <p:cNvSpPr/>
          <p:nvPr/>
        </p:nvSpPr>
        <p:spPr>
          <a:xfrm>
            <a:off x="755641" y="5078522"/>
            <a:ext cx="6046561"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126E2CD5-2129-A2A6-0AD4-5344F9F5CE70}"/>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05DADE1-EB38-4B60-8BE4-30686953C245}" type="slidenum">
              <a:t>11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04C2D0BB-7638-0647-FA3E-324A98A52D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DBBBF0-D435-4F84-97DA-5B8447827C6B}" type="slidenum">
              <a:t>11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5F9B1C03-9DFF-E4CD-EA94-68084D06D704}"/>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CFEF14D-7D7E-479B-A4F9-0CE2A9D4DD9D}" type="slidenum">
              <a:t>11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DBC0BC43-F8C9-360B-DA56-F3B075F59C23}"/>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1A81D03-EAE6-44D2-9D5F-04F979AF325E}" type="slidenum">
              <a:t>11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DD13C3B1-51DE-5416-5DFA-353A1D1CE8AB}"/>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A14260F7-191B-4553-BFE2-B1A4FD7E7078}" type="slidenum">
              <a:t>11</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150334E9-9F29-471B-FD99-717FA6FE8DA0}"/>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61E1D800-FA01-5895-483F-2C12AC9CE02A}"/>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E1856B4-5B74-72E7-00B2-AFE76600E69D}"/>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8EE7B3DD-73AA-4D30-97E1-D049F73AEEEE}" type="slidenum">
              <a:t>12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C9AB4F0E-A2D9-255E-03EA-01AB4745CCC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BB63383-9A66-4DEB-B4D9-26BE1D6C74A7}" type="slidenum">
              <a:t>12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BE093EF1-C0A1-CC8E-F46F-B30C3575F89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E95CA48-EC2E-4351-A3FC-2F67D7FF3219}" type="slidenum">
              <a:t>12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F7A832E3-115E-457F-F374-E5BC762667BB}"/>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40EC9F8-AAA0-474A-999C-7C2B24C5A773}" type="slidenum">
              <a:t>12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1F0E3C04-8207-37B3-D950-BF4D0B07ADDB}"/>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80D5B70-FC36-4F7E-A032-E47E0D6765F0}" type="slidenum">
              <a:t>12</a:t>
            </a:fld>
            <a:endParaRPr lang="fr-FR" sz="1200" b="0" i="0" u="none" strike="noStrike" kern="1200" cap="none" spc="0" baseline="0">
              <a:solidFill>
                <a:srgbClr val="FFFFFF"/>
              </a:solidFill>
              <a:uFillTx/>
              <a:latin typeface="Calibri" pitchFamily="34"/>
              <a:ea typeface="Microsoft YaHei" pitchFamily="1"/>
            </a:endParaRPr>
          </a:p>
        </p:txBody>
      </p:sp>
      <p:sp>
        <p:nvSpPr>
          <p:cNvPr id="7" name="Text Box 4">
            <a:extLst>
              <a:ext uri="{FF2B5EF4-FFF2-40B4-BE49-F238E27FC236}">
                <a16:creationId xmlns:a16="http://schemas.microsoft.com/office/drawing/2014/main" id="{DEFB4AFF-82A0-71B3-F432-3FB7E6C0EF3D}"/>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102595" tIns="53282" rIns="102595" bIns="53282"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5E55E3B3-FC1E-47E2-8920-F6750030AF1D}" type="slidenum">
              <a:t>12</a:t>
            </a:fld>
            <a:endParaRPr lang="fr-FR" sz="1400" b="0" i="0" u="none" strike="noStrike" kern="1200" cap="none" spc="0" baseline="0">
              <a:solidFill>
                <a:srgbClr val="FFFFFF"/>
              </a:solidFill>
              <a:uFillTx/>
              <a:latin typeface="Arial" pitchFamily="18"/>
              <a:ea typeface="Microsoft YaHei" pitchFamily="1"/>
            </a:endParaRPr>
          </a:p>
        </p:txBody>
      </p:sp>
      <p:sp>
        <p:nvSpPr>
          <p:cNvPr id="8" name="Rectangle 5">
            <a:extLst>
              <a:ext uri="{FF2B5EF4-FFF2-40B4-BE49-F238E27FC236}">
                <a16:creationId xmlns:a16="http://schemas.microsoft.com/office/drawing/2014/main" id="{8B059CF0-CCDA-FD2F-DB30-186C262056AE}"/>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9" name="Text Box 6">
            <a:extLst>
              <a:ext uri="{FF2B5EF4-FFF2-40B4-BE49-F238E27FC236}">
                <a16:creationId xmlns:a16="http://schemas.microsoft.com/office/drawing/2014/main" id="{E3960B67-07A6-41B8-6365-152B65754F1A}"/>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102595" tIns="53282" rIns="102595" bIns="53282" anchor="t" anchorCtr="0" compatLnSpc="0">
            <a:noAutofit/>
          </a:bodyPr>
          <a:lstStyle/>
          <a:p>
            <a:pPr marL="0" marR="0" lvl="0" indent="0" algn="l" defTabSz="914400" rtl="0" fontAlgn="auto" hangingPunct="1">
              <a:lnSpc>
                <a:spcPct val="100000"/>
              </a:lnSpc>
              <a:spcBef>
                <a:spcPts val="515"/>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0" i="0" u="none" strike="noStrike" kern="1200" cap="none" spc="0" baseline="0">
                <a:solidFill>
                  <a:srgbClr val="FFFFFF"/>
                </a:solidFill>
                <a:uFillTx/>
                <a:latin typeface="Arial" pitchFamily="18"/>
                <a:ea typeface="Microsoft YaHei" pitchFamily="1"/>
              </a:rPr>
              <a:t>[filière L (4 voies), filière EC (5 voies), filière S (9 voies)] + CPES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ED696E1D-BBDE-F698-7FF3-F2CB78C61984}"/>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8EDE27B-82E0-40C2-8BF8-A1D00432B3FD}" type="slidenum">
              <a:t>13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2CD15CA6-B727-F275-BF3F-5C922D93640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D54796C-7084-47F5-8DC4-7249C3EFDABD}" type="slidenum">
              <a:t>13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26E940E6-B9C5-6EEF-39C1-1B8E6CB5591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439AE1F-FD66-4B88-992D-FE1D843D30AE}" type="slidenum">
              <a:t>13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478295D3-FFEF-6CAF-A20F-2E9724924F42}"/>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8374C029-A58F-455E-84B0-41788C052414}" type="slidenum">
              <a:t>13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562A9F67-E4BE-A075-9542-A5ED0AF7B334}"/>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04182E2E-A6DB-BC57-8C45-81123C9B4F9E}"/>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256E1B2-EFA4-324C-AB5D-71F4A8A74852}"/>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66990F74-D091-42C0-84D4-96AB120CBA38}" type="slidenum">
              <a:t>14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A508CB12-494E-DB04-AFD5-C2DE9C50B48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393F81-A2DD-4D1E-B3C8-55C6BE3A32E4}" type="slidenum">
              <a:t>14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2CFD6082-BA26-E0CF-9182-D8D0F9B9DAA7}"/>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F05F474-1857-420D-A057-39C1E646D3A4}" type="slidenum">
              <a:t>14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AC67CEAF-1D4F-D593-8A9C-32C34E66C6C5}"/>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18A7359-D434-46EE-935E-7CD4C8776FAF}" type="slidenum">
              <a:t>14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31AAE2AD-3082-EAE1-FE54-3185CBB91D3B}"/>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52E38F8-278B-48EA-8493-C756984E3542}" type="slidenum">
              <a:t>14</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2EF68103-B7D4-10EE-4869-48174764793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F3EDE1DE-16A2-97DA-A622-7CAE3EACE82C}"/>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AC21C156-D00F-9D57-7955-7BACAECAC8EF}"/>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AAD56A2-DDA5-4B08-AFD4-82D2E251468A}" type="slidenum">
              <a:t>15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6059840E-CD5D-9B0F-6F39-6C78F3AA61B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643117-AFEF-4B52-AE06-A077EB132A63}" type="slidenum">
              <a:t>15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BBE4D5DE-A838-9E8E-A7D7-1657EB187859}"/>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4A407FA-A5A7-4514-B1E7-F3A0D709AD90}" type="slidenum">
              <a:t>15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1FCA6FCC-2068-8902-EE33-50AF14A2E498}"/>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29F69EC-FC01-42BE-84EC-55DE351677B7}" type="slidenum">
              <a:t>15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1E0B44F3-3049-F7D7-B55D-75472B563C0D}"/>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E870E77-B91F-490C-B2F2-5E39B617092F}" type="slidenum">
              <a:t>15</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F93B0A96-A98C-24D3-6DED-CEB444B5BC7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12BBCF6A-C326-D557-643C-61F6A38B0E4A}"/>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2C6CCF65-66E1-37F2-A660-346EC440A9B0}"/>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BF5F6012-87E8-4E68-9D87-35D6E6294AC3}" type="slidenum">
              <a:t>16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3923EBE0-02A6-44E1-6E95-98E38D223E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58B877B-C625-4798-81BE-B825EB4D9B3C}" type="slidenum">
              <a:t>16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6F2AD503-9C1A-5F9C-4F1A-35469B9EA050}"/>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1994668-FFA3-4730-BE68-1BC659F7EB29}" type="slidenum">
              <a:t>16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C2C60C19-0A8F-6589-0047-4FFB9CDD2E75}"/>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08C437E-562F-481C-AB49-FC346649591F}" type="slidenum">
              <a:t>16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8953C2EF-FC45-4704-C7EE-79B7B1AF794F}"/>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546E127-33F6-44F8-98F4-D8949A50E2C7}" type="slidenum">
              <a:t>16</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845509D0-8A00-4005-8D7D-AAC9F4BA0F16}"/>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79BDB9AC-0272-81B2-1F13-D8CA552EA095}"/>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17AB407-9184-CC78-CCC8-5B30A45C8487}"/>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AB5109DB-1C84-455A-9F86-52C564C30477}" type="slidenum">
              <a:t>17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4310470C-1936-D3A0-2E8D-CD8636CD742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B3795AE-9830-4202-A990-CA6DE6890605}" type="slidenum">
              <a:t>17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36B7F9C3-954D-781D-8271-1E0A595AE514}"/>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A6F2DA6C-764B-4E49-B00C-B253084E08DC}" type="slidenum">
              <a:t>17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3436BFD0-11C8-FBA7-DBE9-047C5E0A0A9B}"/>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7E7E900-7E63-4870-8235-512E4B990F22}" type="slidenum">
              <a:t>17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91233E00-0938-248D-C386-EEFC706EAB7A}"/>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4A64FD4-1333-4676-83D5-4D4353BA88E9}" type="slidenum">
              <a:t>17</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1AE2D9FE-3B5F-D1C9-9D7D-0DBD23BB0E00}"/>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2D966BCF-6E57-1D2C-D02B-F0E95BFF45EC}"/>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2CE2DC79-5184-56FB-C427-D3F8004F77EA}"/>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8D17C019-C3F8-4CB4-A140-F61497CE1B12}" type="slidenum">
              <a:t>18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BCC47E4A-87D0-C3E1-1420-D6949CDC00E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8B0FD9-71C5-4D93-87D3-096F185AAC6A}" type="slidenum">
              <a:t>18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5AA44F23-6099-D1A4-1C54-E4A4C5B76938}"/>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03746FA-154F-4EF2-91A2-1EDACA60D932}" type="slidenum">
              <a:t>18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DB205572-3B81-7BFB-86DA-171EC452FD8A}"/>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BDF6ACB-5FAA-4EB8-AFC0-9F85217603C2}" type="slidenum">
              <a:t>18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FBA1F95D-E67C-40F4-6FBE-ACD03512264A}"/>
              </a:ext>
            </a:extLst>
          </p:cNvPr>
          <p:cNvSpPr>
            <a:spLocks noGrp="1" noRot="1" noChangeAspect="1"/>
          </p:cNvSpPr>
          <p:nvPr>
            <p:ph type="sldImg"/>
          </p:nvPr>
        </p:nvSpPr>
        <p:spPr>
          <a:xfrm>
            <a:off x="1143000" y="685800"/>
            <a:ext cx="4567238" cy="3424238"/>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E220AB71-0C63-8417-186E-410D774D6EB7}"/>
              </a:ext>
            </a:extLst>
          </p:cNvPr>
          <p:cNvSpPr/>
          <p:nvPr/>
        </p:nvSpPr>
        <p:spPr>
          <a:xfrm>
            <a:off x="685800" y="4343400"/>
            <a:ext cx="5481361" cy="41111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66D499C-4289-EE0F-EA58-9F6D5A264ADA}"/>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3325183A-4362-4BF9-AD2A-AEBD44111686}" type="slidenum">
              <a:t>19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8F8A4AEA-638E-ED1B-1F27-AA80DFC5527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A33A66F-C04B-47B5-BB44-2D407C576EC4}" type="slidenum">
              <a:t>19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209D45E-59AA-DA1C-7914-44387811FC4A}"/>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655B95B-9FDC-4AE5-A378-F779CF4BD461}" type="slidenum">
              <a:t>19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F56CF1EF-8C98-5F2C-0E53-BB4ACE09153F}"/>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59ED438E-7474-429F-AF1B-A99A3AD7FED1}" type="slidenum">
              <a:t>19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2C23703C-F780-7401-0505-07E85D9381FB}"/>
              </a:ext>
            </a:extLst>
          </p:cNvPr>
          <p:cNvSpPr>
            <a:spLocks noGrp="1" noRot="1" noChangeAspect="1"/>
          </p:cNvSpPr>
          <p:nvPr>
            <p:ph type="sldImg"/>
          </p:nvPr>
        </p:nvSpPr>
        <p:spPr>
          <a:xfrm>
            <a:off x="1143000" y="685800"/>
            <a:ext cx="4572000" cy="3429000"/>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1D721A1E-5936-3B56-2462-DAB4BE7D2C80}"/>
              </a:ext>
            </a:extLst>
          </p:cNvPr>
          <p:cNvSpPr/>
          <p:nvPr/>
        </p:nvSpPr>
        <p:spPr>
          <a:xfrm>
            <a:off x="685800" y="4343400"/>
            <a:ext cx="5486043" cy="41144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200" b="0" i="0" u="none" strike="noStrike" kern="1200" cap="none" spc="0" baseline="0">
                <a:solidFill>
                  <a:srgbClr val="FFFFFF"/>
                </a:solidFill>
                <a:uFillTx/>
                <a:latin typeface="Calibri" pitchFamily="34"/>
                <a:ea typeface="Microsoft YaHei" pitchFamily="1"/>
              </a:rPr>
              <a:t>Le candidat peut toujours démissioner des candidatures qui sont encore en attente de réponses favorables</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200" b="0" i="0" u="none" strike="noStrike" kern="1200" cap="none" spc="0" baseline="0">
              <a:solidFill>
                <a:srgbClr val="FFFFFF"/>
              </a:solidFill>
              <a:uFillTx/>
              <a:latin typeface="Calibri" pitchFamily="34"/>
              <a:ea typeface="Microsoft YaHei" pitchFamily="1"/>
            </a:endParaRPr>
          </a:p>
        </p:txBody>
      </p:sp>
      <p:sp>
        <p:nvSpPr>
          <p:cNvPr id="8" name="Text Box 5">
            <a:extLst>
              <a:ext uri="{FF2B5EF4-FFF2-40B4-BE49-F238E27FC236}">
                <a16:creationId xmlns:a16="http://schemas.microsoft.com/office/drawing/2014/main" id="{5C596311-1B2A-09AE-30D9-3A00247742EF}"/>
              </a:ext>
            </a:extLst>
          </p:cNvPr>
          <p:cNvSpPr/>
          <p:nvPr/>
        </p:nvSpPr>
        <p:spPr>
          <a:xfrm>
            <a:off x="3884755" y="8685364"/>
            <a:ext cx="2971443" cy="4568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BC7B144-397A-46DD-B301-A1BAF0DCE1A4}" type="slidenum">
              <a:t>19</a:t>
            </a:fld>
            <a:endParaRPr lang="fr-FR" sz="1200" b="0" i="0" u="none" strike="noStrike" kern="1200" cap="none" spc="0" baseline="0">
              <a:solidFill>
                <a:srgbClr val="FFFFFF"/>
              </a:solidFill>
              <a:uFillTx/>
              <a:latin typeface="Calibri" pitchFamily="34"/>
              <a:ea typeface="Microsoft YaHei" pitchFamily="1"/>
              <a:cs typeface="Arial"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F1891CA2-23F8-E7F5-774C-88B86A82362B}"/>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8B5632F1-D235-4F85-8902-1E9E156AC52E}" type="slidenum">
              <a:t>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139B13F7-C955-5A55-A804-DAFB130754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652642-78A0-48EB-B456-7475CB05692A}" type="slidenum">
              <a:t>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F191D5D0-852C-DBD3-06AE-7CE88B72F6E3}"/>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07898555-4D2E-429A-900A-7E57BAD197CE}" type="slidenum">
              <a:t>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6919BF4A-16B1-5F4B-746A-52F784FFD7FC}"/>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94B78D4-4A62-48A8-846D-501986D4E33A}" type="slidenum">
              <a:t>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368C56B0-0476-74F9-6CA6-3B5332F44897}"/>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4EAF89C7-B36A-BFBF-A86A-DD3E1DD699F9}"/>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EA402D7D-FDEA-ADBC-A09D-E697E2CF7405}"/>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4E53FD98-A81A-4981-9722-3BB41A0879FC}" type="slidenum">
              <a:t>20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7C9DCE3E-FCFF-198C-6AD0-D20BC32C0CE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FB71C6-288A-40E4-8A13-7A9710920928}" type="slidenum">
              <a:t>20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620A15B9-0387-3B5A-90B1-203B3DD52A1E}"/>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6B98771-03D7-4D83-A323-C3BAD1D8F423}" type="slidenum">
              <a:t>20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5DADC153-87A7-AF45-3557-79DD9C9F1DEC}"/>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AB0205B-BC09-4C94-9E71-B64906ACC930}" type="slidenum">
              <a:t>20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6DF79013-6220-C220-47B0-9C066A4FD7D5}"/>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277F9D3-F0B7-422C-9F26-937B44E98691}" type="slidenum">
              <a:t>20</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12F0BEA8-3F12-215D-F34B-BCDD848E5C0E}"/>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7BEB16AC-13AF-2065-3C14-282015A23384}"/>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22A4B78-A971-D6AC-4041-CDD35947385B}"/>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2E281B0A-6B94-421A-A016-4AA89AABF743}" type="slidenum">
              <a:t>21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25A28DFE-33E7-4561-183D-FD2A7F21A2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71A2336-8137-4792-80E5-C62397BD1A23}" type="slidenum">
              <a:t>21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3865C811-D399-67C6-3313-47CB8294F561}"/>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80E4BEA-98E0-45B3-A959-BCB423A09365}" type="slidenum">
              <a:t>21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BB640408-FAA8-F48B-3E3E-D03EB78C7132}"/>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3880662-417E-406D-A8E5-3A628539CBE9}" type="slidenum">
              <a:t>21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058DF049-AE04-CF84-25F2-523E2A7D85BF}"/>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3B273A3-6E6E-44F0-9CE5-6EEEE1E9E072}" type="slidenum">
              <a:t>21</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2219946F-52C4-9C18-9A35-C42CBCD8170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7B4E9C9B-15DB-F253-C45E-06AECD1CDEAF}"/>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6692B62-1A14-43E9-2E34-4A123BD5520F}"/>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6584DF7-3D68-4EB0-B581-6CDDA777CCCE}" type="slidenum">
              <a:t>22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2134CABE-2D0A-8371-7552-E25F39E3CB1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6877DDE-7C61-400A-91C1-A19D5ACC996C}" type="slidenum">
              <a:t>22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54E86345-04D2-CC7E-AA38-7C8ED190A95F}"/>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3EEB754-3B1B-41A5-8D4F-CDDF96F6C6D7}" type="slidenum">
              <a:t>22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7C9F59BB-3C24-A8A9-1379-88F99692AB1F}"/>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EA0AEEF-2341-4367-9B4D-ECBC7FD4AB1E}" type="slidenum">
              <a:t>22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DDF88EC6-F718-DBEB-AF5B-55A23BBE09C4}"/>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E7C0BA4-30F7-49A4-9AC9-6E28B2322921}" type="slidenum">
              <a:t>22</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EB3A4B74-7014-945E-2F8B-E3ED3FAA8137}"/>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8A1CF853-C227-45DF-DF07-6A263684EB77}"/>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1D970096-B051-D3F9-4930-90DFB2564021}"/>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95043DE0-52EB-4BBC-BE1D-B515C3E6F7D2}" type="slidenum">
              <a:t>23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A89A4E99-4F5B-9733-BE0D-8B3D41DFE87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15EDE8A-DA6B-4E23-B7AE-E16698294F41}" type="slidenum">
              <a:t>23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023C9DC3-72AD-4E28-EED7-D925B83DEFBC}"/>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D51DA3F-FFFC-4E63-99C0-913F7AE5CA3A}" type="slidenum">
              <a:t>23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F192353A-AF7A-67EC-D8E3-C5F32116E3CC}"/>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08427C4-7994-4D56-ADC9-068C0339399E}" type="slidenum">
              <a:t>23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E8555820-FA0A-E35A-A36F-4298364735AB}"/>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F972EB2E-A676-D67B-DFC3-6411210254BF}"/>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E76CE06C-3FAD-61AA-D239-80C444BD079C}"/>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56115A59-C9E0-464F-8712-CECB1919A512}" type="slidenum">
              <a:t>24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1C613DBD-1381-95C5-B841-10B65ABFA20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695A78D-2153-44DE-A859-C63F107ED8BF}" type="slidenum">
              <a:t>24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25201FC7-4A8A-3FC8-AFA7-65A4D2D3C6F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DA1E8AD-96B8-438B-B039-29D32671C3BE}" type="slidenum">
              <a:t>24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098EB2C8-AD4A-A468-102A-3E76B316A925}"/>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4CC503B-58CF-471E-9C91-41C795047D98}" type="slidenum">
              <a:t>24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2F1389FF-084F-B46A-EFFA-61F556631034}"/>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EE521156-CB85-BA59-AC53-6B85F7501F43}"/>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083D14A-9198-84E5-3EBC-51CD05136EE2}"/>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1322AB75-74ED-4DC9-A42F-0334F02D416A}" type="slidenum">
              <a:t>25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E130AF60-0149-4ECD-B11E-FDE5B73B610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A0B0D0F-B262-433C-86F5-39B9EB4ADFC1}" type="slidenum">
              <a:t>25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104C293-C6FC-8442-5DCB-CE27615C945A}"/>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63083D8-5F69-4F5E-82D4-C317D6390043}" type="slidenum">
              <a:t>25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F8522246-914F-5A42-4BEB-177904A87E73}"/>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8CC65EB8-D601-4526-BB2D-D55C486489E5}" type="slidenum">
              <a:t>25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99F8AA99-6EE0-A2C6-B509-8D5096527EAE}"/>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69FFBCD3-4378-7DBF-F348-6F81123B2C3B}"/>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DFAB8C2-54D3-C6D6-1BC7-C255196675F3}"/>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75197C3-B090-4A56-85C3-F4A936D53964}" type="slidenum">
              <a:t>26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236AEAB5-3689-A0DD-D4CF-466BD01F3B3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8D301A5-C5B8-4CBE-B1C2-B9EDA594654D}" type="slidenum">
              <a:t>26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4C00F125-DAD5-A6B1-489F-10EF3D4BCB8A}"/>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E5FD796-2106-429C-B82C-67ECEA66F5C9}" type="slidenum">
              <a:t>26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5D37F110-A6CC-4B3E-FEB5-C45823587D9F}"/>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F9CF564-FEF0-4E4C-B889-9203FF166ACF}" type="slidenum">
              <a:t>26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574AB68D-AF28-AE57-0C54-1E49620290F8}"/>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0DB48CB7-E6C7-FD66-56CC-4A378E2180DB}"/>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AB4747CC-A5C7-1BC2-DB53-8A15E76E08E7}"/>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71CE14B8-6EF3-41DE-A5DA-A1E16FBCE8B2}" type="slidenum">
              <a:t>27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B1106BC5-208D-BF35-DE55-999E358C9B6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8045C8-1125-461E-A749-8B07E49F6BFC}" type="slidenum">
              <a:t>27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A104200F-B9BA-B6B0-B26B-545E7796D9C9}"/>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180DCC8-3E07-4B4C-BE83-26B95C4454BB}" type="slidenum">
              <a:t>27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177B03EB-4CED-5A51-1656-4CAAD87A1EEF}"/>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8F4FEFC-12A2-4375-88A0-2F1A16556D82}" type="slidenum">
              <a:t>27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0D34D08C-981C-6824-FF07-34619A41B29D}"/>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C3D3A752-63E3-FC61-D6E6-8766F9EDD714}"/>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7A960EB4-CC36-99FF-DDB4-1D052BE33414}"/>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15758A08-7ECE-4B73-AF70-1C49F13B5619}" type="slidenum">
              <a:t>28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E7C875CD-9569-F2A0-909D-5967C37E530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EB3590E-422A-4BB0-8FD0-1BB900F478CA}" type="slidenum">
              <a:t>28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9566209-097E-9038-5F67-E1B55382CF7C}"/>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3DF42AA-8B28-4DED-9A91-FECFA1FD52CE}" type="slidenum">
              <a:t>28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A484D1D7-D054-3548-E581-9E66238BA041}"/>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6A0F61B-A11B-41A2-902C-6E3AF8D8E792}" type="slidenum">
              <a:t>28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97D0E32D-15D7-30B4-AD5B-E48CF2C25DD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98CE055D-8DED-5BD0-9A0C-822ED4DABA9C}"/>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8EFEA74-C01B-44BD-0B1D-ED90BC0FCF81}"/>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31523226-F450-48B5-A790-CEF18607E722}" type="slidenum">
              <a:t>29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60F7D8EF-00D8-9504-9B2A-6D4F7C573E7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753FD38-0291-4E25-AAA6-A6A095847C5C}" type="slidenum">
              <a:t>29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5CA4EF0-11B8-F0F4-1435-7DD1D22AFA8F}"/>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8C701360-07C8-4C5C-A9EA-891B64FF7ABF}" type="slidenum">
              <a:t>29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C3678AC3-E0BE-697C-4271-9DE975F33F8C}"/>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5DA9DC4-7B32-4EB1-8034-9F3624F7E6A8}" type="slidenum">
              <a:t>29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DAB58740-1D98-3E40-AF4C-B3ABBE1D2AD5}"/>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608FEC80-0D54-715A-7BF2-408BCF4B18E2}"/>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9C95B5E7-5137-FAE0-71E3-6B97DA42D64D}"/>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178165BF-72FB-49F6-9650-D1E497C2A1BB}" type="slidenum">
              <a:t>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EC70FD3B-5AE8-D19A-2ED5-4D140309FB4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70FC5F9-1202-498B-8D6D-A075F20A1F31}" type="slidenum">
              <a:t>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90506E51-D5B4-52C4-4BA7-9B075C92CF8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2FF38EA-CDB6-411E-A412-46A4CBD174EB}" type="slidenum">
              <a:t>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256DBCAE-B098-27EE-7A6D-EFC443803FEB}"/>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AC81025-0AF7-4A15-AB8E-8D581C9B4BB0}" type="slidenum">
              <a:t>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D1EB7938-EAC5-E36C-FFFF-6D69D37402D1}"/>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E07343AA-9AB6-72A2-599C-BA7459B0797E}"/>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9BF62851-0DA5-8602-00D6-E8E8A078EE7A}"/>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E8DC8D7A-6F7F-4F2E-BE98-8667C4913FE3}" type="slidenum">
              <a:t>30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A0627CCF-0A07-DF7C-224F-01CAE4C09CE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F8DE77D-9B67-4F51-A36E-02C195E573D6}" type="slidenum">
              <a:t>30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AC362147-7DAC-6612-E413-19DF0100968D}"/>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B260D329-60DD-4E94-85C5-A24F4C3A77A4}" type="slidenum">
              <a:t>30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EA2B3C2C-DEB7-49DE-B5F6-1F99CE95627A}"/>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D776A8E-C4AB-4E6D-9AAE-D9BA2519B321}" type="slidenum">
              <a:t>30</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A096352C-F05C-63B1-9CFA-2EE03E4039E1}"/>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08C88A75-3570-C807-52DB-D1190050BFE3}"/>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BB7522B-F618-EEDB-C088-13539B8DF617}"/>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9C95803E-E0E7-4970-B9E0-D8D333E7CF94}" type="slidenum">
              <a:t>31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02D9E06E-0D0F-18AD-CF82-6473FCE174B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4E9D70-087C-4A1D-8252-E62AB86D1086}" type="slidenum">
              <a:t>31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B7738D4E-E88D-9D55-B57A-EF59CA47F799}"/>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1E0C00D-D98E-47F5-A218-1CDFAC154092}" type="slidenum">
              <a:t>31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ADFDA7CA-85FA-5B01-E9EB-C78B509862C8}"/>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53274BF-ACE2-4FD3-B35A-6D938A3832E2}" type="slidenum">
              <a:t>31</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80609CEC-8F3E-F978-E13F-AB2CFDCE8E87}"/>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A6689EF5-90BB-4BFA-D8AB-A31A38F35F64}"/>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7176C47-EB01-6AF0-2CF5-2D806E8F34C7}"/>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A0485F48-3B3B-45F9-BF1F-48160A5ACDD8}" type="slidenum">
              <a:t>32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39B5AB22-AAD8-47EE-6AD0-D86986716D3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AD170A2-A437-4E79-A17F-15424E9545C1}" type="slidenum">
              <a:t>32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0EFC319-0FA3-DBDE-2D38-2EE9B9602E73}"/>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458404E-EFD3-48C7-8706-54CC380BF630}" type="slidenum">
              <a:t>32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09D1F28C-419D-4667-EB2D-B5635C348071}"/>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1807D11-5A26-489C-9D07-DC0946C27B50}" type="slidenum">
              <a:t>32</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93612560-2ED8-5D7D-B409-F459A97F81BD}"/>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4452C840-E11E-54B1-D6DA-8F949CE90F5D}"/>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EF7D96BC-7A95-D7F0-ECF5-16D0A610A1BC}"/>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88EA98D3-33AA-4CE0-AF0F-CC7432DD7552}" type="slidenum">
              <a:t>33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DA1A26C2-8AA3-8054-6535-F4B5718F6E2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DA63692-38EE-40CC-8FD0-4ACFC774CAE3}" type="slidenum">
              <a:t>33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3EF89903-0D2A-90C4-2D37-E4902D8E5D0E}"/>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081E46B-E2E3-442B-8071-4C9CF5E6C4AA}" type="slidenum">
              <a:t>33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FA378BDB-15A5-5121-5092-A61B1948B5EA}"/>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E2576CE-3FE8-4F5F-BC61-2CEFB73FA438}" type="slidenum">
              <a:t>33</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81F5D50F-CA7E-3E2E-99AC-216C3012D63A}"/>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54B14006-C815-6521-BAB3-6FB06B4F47B2}"/>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BBA0C5D0-DD86-07BE-8D38-3E95C17A08C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AA21E1-4152-4624-8924-347136FD8ABF}" type="slidenum">
              <a:t>34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42814F32-A9E1-CD3B-345D-218E86B2CEC2}"/>
              </a:ext>
            </a:extLst>
          </p:cNvPr>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Espace réservé des notes 2">
            <a:extLst>
              <a:ext uri="{FF2B5EF4-FFF2-40B4-BE49-F238E27FC236}">
                <a16:creationId xmlns:a16="http://schemas.microsoft.com/office/drawing/2014/main" id="{2A60CA05-266A-B778-B06A-1CE352927D0D}"/>
              </a:ext>
            </a:extLst>
          </p:cNvPr>
          <p:cNvSpPr txBox="1">
            <a:spLocks noGrp="1"/>
          </p:cNvSpPr>
          <p:nvPr>
            <p:ph type="body" sz="quarter" idx="1"/>
          </p:nvPr>
        </p:nvSpPr>
        <p:spPr/>
        <p:txBody>
          <a:bodyPr/>
          <a:lstStyle/>
          <a:p>
            <a:endParaRPr lang="fr-R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04823E7-608A-F475-3E24-986B50DBB2C5}"/>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BD7C1E1F-832D-4393-9246-EB3C69A80991}" type="slidenum">
              <a:t>35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41979025-1FE6-7E4A-6FD1-0B8595B80A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F433CDA-F481-42BA-B2FD-51F78303F13B}" type="slidenum">
              <a:t>35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7AF4DFAC-9E71-F51D-22F1-13134DC8DEDD}"/>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E365FDA-79B5-4B7C-A8AB-BC424A995ACE}" type="slidenum">
              <a:t>35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446F9B2D-B8F2-F09D-4963-90959D5AC8C8}"/>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DCBD432-9B29-4696-AC25-91F06C6FE92C}" type="slidenum">
              <a:t>35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AFCCB541-755A-9D3C-2CC4-64EE8C378603}"/>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C4946A4E-804A-8260-9C9E-86191E417B39}"/>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218CFB6-7CE9-3B26-1249-DF3C1B506563}"/>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80717FE1-4D1A-4E79-B566-6EBCD77D661E}" type="slidenum">
              <a:t>36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A8A70ECE-BDAC-C21D-D993-9DB3EDCB0B3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0C908E9-743C-4076-8FCB-EB00E2F6D5D6}" type="slidenum">
              <a:t>36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F26D06AD-8229-41EF-2DE7-1F814CC6EC31}"/>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48DA397-0DA3-4795-8814-243CB2F70E37}" type="slidenum">
              <a:t>36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D96F460C-80B1-896F-5138-B1C28EB7FB61}"/>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024B3B9-1804-42CC-B2FD-C8F90C00D484}" type="slidenum">
              <a:t>36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0946B937-138E-4AFA-3512-B073F37B49AD}"/>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3C95FAF8-695A-D726-DB29-E6DD83977775}"/>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97442AF-A3F9-651E-423A-ECFBFE22F9DF}"/>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DAF2AE-9F39-43F7-AFB5-804AB67EFAF5}" type="slidenum">
              <a:t>37</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8C42CC43-18E4-2EE0-1068-51B649AF5E3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9F20280-10AA-47D7-B8CF-4F8F31B20AA0}" type="slidenum">
              <a:t>37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10B412D6-6C47-2597-20D5-6FB03B38BADD}"/>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BC9D8BE-5C3D-4280-B769-ACE8CE0E28B5}" type="slidenum">
              <a:t>37</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876E3F06-9B7E-92AC-6FC2-A0BFD628B179}"/>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8BE0D8A1-FCA9-4618-B311-E1866D3C6183}" type="slidenum">
              <a:t>37</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A573CFF0-2404-1053-8B2C-B12B9DF67C64}"/>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831AB32-E8FD-4CF7-8EB6-C1C782F049E2}" type="slidenum">
              <a:t>37</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6C7603AE-8E4E-07CC-BBF9-890751D70C2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77078B77-F973-B6AA-C215-FE13D1D32340}"/>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19188B2D-0D67-A568-2B44-0468800FDCD5}"/>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3956039-A8BB-4CF0-A1C9-7A47D7CC6F41}" type="slidenum">
              <a:t>38</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40CA62C2-5DC7-2CFD-EAED-799913FEA58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12ECE9-9EC2-4874-886C-9C4017B4C5F5}" type="slidenum">
              <a:t>38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AB7D17FB-713A-A159-1ACD-24CA2C7D28DA}"/>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1D1EA6C-3D73-4F77-80CE-702449DE3BF7}" type="slidenum">
              <a:t>38</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E4584225-AF0E-E1CE-CA40-44FB827931BF}"/>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FEF1E37-0037-4C82-8A7F-3E6988CC501C}" type="slidenum">
              <a:t>38</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475CE7F7-B4E7-56F0-FCC9-1F490891E564}"/>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CB83D3F5-AC30-48C5-B2BF-5297B981E24A}" type="slidenum">
              <a:t>38</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EB4188AF-761B-C4A8-6E01-395EF58C8FCC}"/>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137E84B6-8A16-FCFA-78A4-DBEA86B2874F}"/>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CA890DB-9A3F-B741-AAC4-ED54941E2505}"/>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B83B614-4A0F-41BE-BBC5-C9947A53F692}" type="slidenum">
              <a:t>39</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A02772BD-6C4A-0F3F-0B7D-24E92BD0055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31EFC-032E-4DF5-93CE-3263AA43E908}" type="slidenum">
              <a:t>39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D36A6CCB-2000-3B49-CA99-EB3DED783F1C}"/>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569F8470-D5D9-4BF0-B666-FA8897A9D314}" type="slidenum">
              <a:t>39</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C29EAC3D-51A8-9F9C-DB38-603AE0BD7DE4}"/>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6B8ABD1-379F-4810-A4A2-99A126501ACD}" type="slidenum">
              <a:t>39</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84490E12-8902-833C-3662-20F44F990F22}"/>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D9515AF-2CC0-4EFF-AF15-742796094780}" type="slidenum">
              <a:t>39</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7E53E656-D8EC-2C9A-F52B-AEADB7AB9039}"/>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AE283F55-5926-8304-64C8-3565F014E79F}"/>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C3FA998-6FD9-889E-DFDB-32115F2AE5B6}"/>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68BCC2DD-1F27-4D66-8800-F51ACA004F30}" type="slidenum">
              <a:t>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1E51141B-EDD3-887E-15BE-DAE3A08301E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111261-B7DA-490D-8DA5-0E1C632F087D}" type="slidenum">
              <a:t>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5D968A3E-57CF-2FF2-823C-3B945EA4A0D5}"/>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090F27BC-46C3-4611-8E31-296444F2516D}" type="slidenum">
              <a:t>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2F005A38-65E7-6534-CE4B-416AD120692A}"/>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9854EE8-8997-4BC1-8319-13F8A223C485}" type="slidenum">
              <a:t>4</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9A6B0484-9F37-F070-3E57-F390CB622A3B}"/>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36620AA7-B75D-4C8E-EE43-E6B8B6979178}"/>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91B5EE47-D506-DB2C-D0EB-8CECE0726348}"/>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A20E180-5E22-4531-9F8E-3766760886EF}" type="slidenum">
              <a:t>40</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86A2CEF7-E52E-FDE7-0CE5-8AC23555C3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6C641BE-50F6-455F-B5DD-346914F5FFD0}" type="slidenum">
              <a:t>40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C0B99B5D-FC19-6A4C-6B01-D055E10C5946}"/>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4558436-0F77-4936-80AE-0775D601DB69}" type="slidenum">
              <a:t>40</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6E1721EA-1675-E9CA-7EA1-249AFC560681}"/>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B5B9D7ED-C6E8-431D-AF8E-082611341F5B}" type="slidenum">
              <a:t>40</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ADF72A46-085B-F4B5-2E47-1FD018615DB3}"/>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2BE3F67-AAE3-4787-B425-BEB6D9805B8D}" type="slidenum">
              <a:t>40</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67630F71-8C43-59E0-3F31-A31DD0AC5532}"/>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C8E388F4-E2FC-6499-48AC-C6CABEBCC68A}"/>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45CE100E-5145-43D8-6B6B-BF32D4A9D4F6}"/>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1A4ED22-832D-40E5-A8AA-A2C8AE16B0BC}" type="slidenum">
              <a:t>41</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79346DC2-1FFF-01F3-C0DF-656C8AC972B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457A34E-64CF-463B-A7E1-9F472DCDFC32}" type="slidenum">
              <a:t>41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805845FD-8592-112F-0FD9-5C6C10F9AD7E}"/>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1B123E4-BF3F-40F9-BE09-8E2BE1AB1AEC}" type="slidenum">
              <a:t>41</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C343F176-EE19-6A75-4300-3CB372BC49B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531F9B7-797C-42BA-BE8C-BF3CC0B540FE}" type="slidenum">
              <a:t>41</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D3CB629F-E7E4-705B-1CE0-B7C04D62DD67}"/>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1314C95A-22BE-4F07-AC14-5BDB887AF155}" type="slidenum">
              <a:t>41</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E8B25298-7DEE-5336-8A35-4E9461282C3C}"/>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8192C1A2-C831-1A68-52C7-BCA3956DE70E}"/>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3ECB6990-797C-1E81-5421-879E7977F6E6}"/>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0C0D18-39F3-4655-B694-6436E6F576F0}" type="slidenum">
              <a:t>42</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C3C7EE70-EE54-31BA-6C42-6C3B78F51E0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2CEF28-03C8-4563-9BF6-2E4B8979CEFB}" type="slidenum">
              <a:t>42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49B2862A-94DF-88A7-5D97-82955C74C88C}"/>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73555916-4E23-4130-B653-41F946C9FDE9}" type="slidenum">
              <a:t>42</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3A09EBE0-784D-41C4-81C1-66278E5B8D35}"/>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142DC49-C19F-4657-9AED-BC8507A8CE34}" type="slidenum">
              <a:t>42</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B4D4F115-EE05-5306-A19B-9A4A8375522A}"/>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EFBC727-06C7-466C-8AED-9F4F46E47A9E}" type="slidenum">
              <a:t>42</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CE469847-A01E-B2B0-4367-303878E695AD}"/>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96CBC581-9531-A17E-7A23-DA471D7E2380}"/>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59836153-2D03-CFEC-2BEC-CBF0A637840D}"/>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D3B67C5-66E3-476C-83FC-A4DB357CC2E3}" type="slidenum">
              <a:t>43</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0EFD4EB7-D8C5-1586-5C23-4654D3BF5A6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6631C9-CAEE-4AA6-AEB4-4A25013CE6FD}" type="slidenum">
              <a:t>43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4EE28F36-64D2-4D83-B8AD-ED5AA24F2DA8}"/>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DE5BABD-DBFC-4917-B907-80D04250CF73}" type="slidenum">
              <a:t>43</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F9DC4179-A196-4734-5D61-B41FB43355D6}"/>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AE993F2C-D471-4228-82C2-CD07E5B8A4AA}" type="slidenum">
              <a:t>43</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C84A5DC1-141A-B4D3-D8F3-74E8D1FFA88E}"/>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64D876C-EB58-457A-8EC0-DFB3AC431DE7}" type="slidenum">
              <a:t>43</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21449023-EB1C-20A7-5709-B55607DF9471}"/>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E8BDCDC8-9788-62A6-8784-2CBE2B8014FE}"/>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857DAFC1-9B0B-1ACF-D284-0DBCF221D4FB}"/>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EC05BAC-704B-4143-8FA6-611A72D3E26D}" type="slidenum">
              <a:t>44</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CD77F574-6D43-E75C-4EB6-F8C7729E67E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4621F8F-CF98-47FE-9BD6-754A7E87072D}" type="slidenum">
              <a:t>44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61211F5A-123D-5198-DB9E-E65D86C3F78A}"/>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B67882E2-B63D-4AE5-8ECE-DFF6DE4ECA14}" type="slidenum">
              <a:t>44</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8858C9BF-8E1C-9221-8EFC-452EDE8892AE}"/>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56951F21-5575-4558-80A2-0B10E52D3946}" type="slidenum">
              <a:t>44</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2CB5A68E-269C-8690-7B80-3319F12DACEC}"/>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3DDF74A-4F6E-4B26-BDE1-A4C1166E29EB}" type="slidenum">
              <a:t>44</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A2179E9E-77CC-A8A8-5122-5B8464B7C5D1}"/>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2DB9A94A-B20E-2684-35EA-02C9FBE70695}"/>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0B951FE-1C5C-D7FD-F23D-ED9111BD0664}"/>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655EE05-55C0-4BDB-BB1C-B4EDC3C24A1D}" type="slidenum">
              <a:t>45</a:t>
            </a:fld>
            <a:endParaRPr lang="fr-FR" sz="1400" b="0" i="0" u="none" strike="noStrike" kern="1200" cap="none" spc="0" baseline="0">
              <a:solidFill>
                <a:srgbClr val="FFFFFF"/>
              </a:solidFill>
              <a:uFillTx/>
              <a:latin typeface="Arial" pitchFamily="18"/>
              <a:ea typeface="Microsoft YaHei" pitchFamily="1"/>
            </a:endParaRPr>
          </a:p>
        </p:txBody>
      </p:sp>
      <p:sp>
        <p:nvSpPr>
          <p:cNvPr id="3" name="Espace réservé du numéro de diapositive 6">
            <a:extLst>
              <a:ext uri="{FF2B5EF4-FFF2-40B4-BE49-F238E27FC236}">
                <a16:creationId xmlns:a16="http://schemas.microsoft.com/office/drawing/2014/main" id="{E3640FB2-3532-2DE6-9722-0E9A5669A16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E94644-A315-4FD4-9613-5BCCAF22A0A7}" type="slidenum">
              <a:t>45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EAFE4F45-F586-69FB-1C92-F1637734086C}"/>
              </a:ext>
            </a:extLst>
          </p:cNvPr>
          <p:cNvSpPr/>
          <p:nvPr/>
        </p:nvSpPr>
        <p:spPr>
          <a:xfrm>
            <a:off x="4281476" y="10155244"/>
            <a:ext cx="3271320" cy="529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BBA8ED80-FC82-4EEB-993C-30BAFFA1AAF5}" type="slidenum">
              <a:t>45</a:t>
            </a:fld>
            <a:endParaRPr lang="fr-FR" sz="1200" b="0" i="0" u="none" strike="noStrike" kern="1200" cap="none" spc="0" baseline="0">
              <a:solidFill>
                <a:srgbClr val="FFFFFF"/>
              </a:solidFill>
              <a:uFillTx/>
              <a:latin typeface="Calibri" pitchFamily="34"/>
              <a:ea typeface="Microsoft YaHei" pitchFamily="1"/>
            </a:endParaRPr>
          </a:p>
        </p:txBody>
      </p:sp>
      <p:sp>
        <p:nvSpPr>
          <p:cNvPr id="5" name="Text Box 2">
            <a:extLst>
              <a:ext uri="{FF2B5EF4-FFF2-40B4-BE49-F238E27FC236}">
                <a16:creationId xmlns:a16="http://schemas.microsoft.com/office/drawing/2014/main" id="{92060825-7111-0053-D8EA-2F73FC5DF4C0}"/>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ED6C88E-F62A-4269-9420-BCCF630DF8C9}" type="slidenum">
              <a:t>45</a:t>
            </a:fld>
            <a:endParaRPr lang="fr-FR" sz="1200" b="0" i="0" u="none" strike="noStrike" kern="1200" cap="none" spc="0" baseline="0">
              <a:solidFill>
                <a:srgbClr val="FFFFFF"/>
              </a:solidFill>
              <a:uFillTx/>
              <a:latin typeface="Calibri" pitchFamily="34"/>
              <a:ea typeface="Microsoft YaHei" pitchFamily="1"/>
            </a:endParaRPr>
          </a:p>
        </p:txBody>
      </p:sp>
      <p:sp>
        <p:nvSpPr>
          <p:cNvPr id="6" name="Text Box 3">
            <a:extLst>
              <a:ext uri="{FF2B5EF4-FFF2-40B4-BE49-F238E27FC236}">
                <a16:creationId xmlns:a16="http://schemas.microsoft.com/office/drawing/2014/main" id="{8ED94503-06B9-BF8D-15BE-4B8ABC65CB5B}"/>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0">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DFAC64A0-897E-4320-AC94-3AE0948CF4D5}" type="slidenum">
              <a:t>45</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6BEADBBD-5055-7A21-8132-DCDB95E3419A}"/>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2004964E-EA86-8DE9-A8A1-434479EF1E7C}"/>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7E69CC6D-5273-A095-BE78-85B2923019B0}"/>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B91567D4-C5AE-4590-A455-BC81FA1865B7}" type="slidenum">
              <a:t>46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24398103-1D98-7270-C5AC-EB78F9C5970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F5AE3AB-9B2D-4840-96C7-38655B4BA46F}" type="slidenum">
              <a:t>46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BAC31A9C-23A2-9233-526A-925A25000F38}"/>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50EBD53E-F2F2-4FB0-9CFB-97268FA3EEF7}" type="slidenum">
              <a:t>46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BAE07C1E-CB27-E016-3723-95A31DAB2B9E}"/>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3A8ACFB-6D48-47BE-BF06-1B741297FB77}" type="slidenum">
              <a:t>46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8F503349-2093-EA1A-FF19-D0EB293BAB08}"/>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2DC071F6-DDCC-8988-E762-2D6EBFE6141A}"/>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09CD2E37-46F7-7042-C1DC-83BAFDD244BA}"/>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16A50773-FE4C-4990-A120-6DE1D55EE4DC}" type="slidenum">
              <a:t>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B3FBF071-CFD5-1446-B58B-05A1B1C97CB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24597B-6374-4414-9C93-DB5D19AC2671}" type="slidenum">
              <a:t>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1CD0D8CA-8288-C2E1-A8C1-59D0CB13C9B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5D4B0AE-9246-4F4A-85BE-39125090EA0A}" type="slidenum">
              <a:t>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53AD2A53-46E7-A927-4087-BAB5855E42B8}"/>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EE5A6563-F1B6-4BFA-9EFD-728020E588F5}" type="slidenum">
              <a:t>5</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51D3A1C8-C7D0-E84F-6E09-718F8C324D03}"/>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A26D9724-5458-CC7F-5009-5A03A3B49EFD}"/>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E3E0803-6017-5E25-0739-6D43E1AD51DF}"/>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DCCA37F4-98DA-4257-B3FA-BF25A542A271}" type="slidenum">
              <a:t>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7B2B8897-4934-9763-379A-992FDC4DD98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99B002-38E0-493B-93AD-968FECFD0E3A}" type="slidenum">
              <a:t>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7492A302-D366-E93C-3D11-DA4BB58AA8E5}"/>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0C90F6E-E80E-4F44-B149-101DA2D12DEB}" type="slidenum">
              <a:t>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D09F6CBA-5D8D-F107-4B12-2393604A3DB6}"/>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0CD60808-E2EC-43E7-A8E5-666B086D3498}" type="slidenum">
              <a:t>6</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9D7D5108-E9B6-2859-4CA3-68F115D09057}"/>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5B63309C-0C30-227E-B9CF-2DE17F2BBA5B}"/>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316F8A6-1074-F62F-098B-CB5CAD05F4FB}"/>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E297274A-D90C-493A-AF13-629E56417647}" type="slidenum">
              <a:t>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CB2F3C8F-48F3-0F95-4D59-F5A04B1C845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9429CF2-00F2-4909-86D6-477BAE1866AF}" type="slidenum">
              <a:t>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0CE8F370-7152-FF7B-4967-BA21DB623D54}"/>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EF6482E-A311-4C0A-A001-9D28E55BC50E}" type="slidenum">
              <a:t>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AA3E5E84-4DE5-E377-1748-A1C6B4B56C23}"/>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53794AF-DBDF-49CB-A9E5-40C9021E7460}" type="slidenum">
              <a:t>7</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D9C7DFD1-D650-8601-504B-AD5EFB8BCEBC}"/>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466215BA-22C7-4D81-B169-165A41A05735}" type="slidenum">
              <a:t>7</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26AB11BB-D32F-CC79-2A4A-935F8F2811C5}"/>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4A3C0039-DC22-4558-B331-CF666DDA74C5}"/>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153ACA4A-7E56-5EC9-8A7A-BF915E6A5763}"/>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4063BE20-E849-4D9A-8D55-D23CC7A095D4}" type="slidenum">
              <a:t>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F351AFAD-41F4-983E-EBF0-D567BF80211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D4F8053-8D46-442C-ACE5-85E1D7DB2628}" type="slidenum">
              <a:t>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390DF5FD-9E4A-EBAD-B1F5-44AF3E33D9DB}"/>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3439E764-A4F5-4D96-8A7E-AD7C65280766}" type="slidenum">
              <a:t>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A5B5C1CD-8BB3-908D-A21F-BEEF3DBF00F7}"/>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69761C3F-7712-47E3-A374-77B2484BA7B7}" type="slidenum">
              <a:t>8</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Rectangle 3">
            <a:extLst>
              <a:ext uri="{FF2B5EF4-FFF2-40B4-BE49-F238E27FC236}">
                <a16:creationId xmlns:a16="http://schemas.microsoft.com/office/drawing/2014/main" id="{6149BFA5-ECE8-EAB0-206F-28D921A78510}"/>
              </a:ext>
            </a:extLst>
          </p:cNvPr>
          <p:cNvSpPr>
            <a:spLocks noGrp="1" noRot="1" noChangeAspect="1"/>
          </p:cNvSpPr>
          <p:nvPr>
            <p:ph type="sldImg"/>
          </p:nvPr>
        </p:nvSpPr>
        <p:spPr>
          <a:xfrm>
            <a:off x="1106488" y="801688"/>
            <a:ext cx="5346700" cy="4010025"/>
          </a:xfrm>
          <a:solidFill>
            <a:srgbClr val="5B9BD5"/>
          </a:solidFill>
          <a:ln w="25402">
            <a:solidFill>
              <a:srgbClr val="41719C"/>
            </a:solidFill>
            <a:prstDash val="solid"/>
          </a:ln>
        </p:spPr>
      </p:sp>
      <p:sp>
        <p:nvSpPr>
          <p:cNvPr id="7" name="Text Box 4">
            <a:extLst>
              <a:ext uri="{FF2B5EF4-FFF2-40B4-BE49-F238E27FC236}">
                <a16:creationId xmlns:a16="http://schemas.microsoft.com/office/drawing/2014/main" id="{8A4709DC-FEC3-62DC-CA1B-BF668107C046}"/>
              </a:ext>
            </a:extLst>
          </p:cNvPr>
          <p:cNvSpPr/>
          <p:nvPr/>
        </p:nvSpPr>
        <p:spPr>
          <a:xfrm>
            <a:off x="755641" y="5078522"/>
            <a:ext cx="6047997"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1E7CA5F-E3A7-0CBA-121D-CAA30E72F361}"/>
              </a:ext>
            </a:extLst>
          </p:cNvPr>
          <p:cNvSpPr txBox="1"/>
          <p:nvPr/>
        </p:nvSpPr>
        <p:spPr>
          <a:xfrm>
            <a:off x="4281476" y="10155244"/>
            <a:ext cx="3271320" cy="529922"/>
          </a:xfrm>
          <a:prstGeom prst="rect">
            <a:avLst/>
          </a:prstGeom>
          <a:noFill/>
          <a:ln cap="flat">
            <a:noFill/>
          </a:ln>
        </p:spPr>
        <p:txBody>
          <a:bodyPr vert="horz" wrap="square" lIns="90004" tIns="44997" rIns="90004" bIns="44997" anchor="t" anchorCtr="0" compatLnSpc="1">
            <a:noAutofit/>
          </a:bodyPr>
          <a:lstStyle/>
          <a:p>
            <a:pPr marL="0" marR="0" lvl="0" indent="0" algn="l" defTabSz="914400" rtl="0" fontAlgn="auto" hangingPunct="1">
              <a:lnSpc>
                <a:spcPct val="100000"/>
              </a:lnSpc>
              <a:spcBef>
                <a:spcPts val="0"/>
              </a:spcBef>
              <a:spcAft>
                <a:spcPts val="0"/>
              </a:spcAft>
              <a:buNone/>
              <a:tabLst>
                <a:tab pos="449281" algn="l"/>
                <a:tab pos="898562" algn="l"/>
                <a:tab pos="1347843" algn="l"/>
                <a:tab pos="1797116" algn="l"/>
                <a:tab pos="2246397" algn="l"/>
                <a:tab pos="2695678" algn="l"/>
                <a:tab pos="3144959" algn="l"/>
              </a:tabLst>
              <a:defRPr sz="1800" b="0" i="0" u="none" strike="noStrike" kern="0" cap="none" spc="0" baseline="0">
                <a:solidFill>
                  <a:srgbClr val="000000"/>
                </a:solidFill>
                <a:uFillTx/>
              </a:defRPr>
            </a:pPr>
            <a:fld id="{146D8D5A-9AB1-45CC-BBF3-74E99FA9C8B2}" type="slidenum">
              <a:t>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3" name="Espace réservé du numéro de diapositive 6">
            <a:extLst>
              <a:ext uri="{FF2B5EF4-FFF2-40B4-BE49-F238E27FC236}">
                <a16:creationId xmlns:a16="http://schemas.microsoft.com/office/drawing/2014/main" id="{AFBD3378-1749-1C71-58BD-CF8EA6CD543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54CB8F-865B-4574-BD63-8CDB0915663E}" type="slidenum">
              <a:t>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4" name="Text Box 1">
            <a:extLst>
              <a:ext uri="{FF2B5EF4-FFF2-40B4-BE49-F238E27FC236}">
                <a16:creationId xmlns:a16="http://schemas.microsoft.com/office/drawing/2014/main" id="{85FC93FC-C49C-B26E-10E4-46FE0FB77031}"/>
              </a:ext>
            </a:extLst>
          </p:cNvPr>
          <p:cNvSpPr/>
          <p:nvPr/>
        </p:nvSpPr>
        <p:spPr>
          <a:xfrm>
            <a:off x="4281476" y="10155244"/>
            <a:ext cx="3273122" cy="531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F3405FB4-D95F-4781-89DF-6A068FA0D7C8}" type="slidenum">
              <a:t>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5" name="Text Box 2">
            <a:extLst>
              <a:ext uri="{FF2B5EF4-FFF2-40B4-BE49-F238E27FC236}">
                <a16:creationId xmlns:a16="http://schemas.microsoft.com/office/drawing/2014/main" id="{4E5859D6-1767-A647-6B2C-0C9F88C361AB}"/>
              </a:ext>
            </a:extLst>
          </p:cNvPr>
          <p:cNvSpPr/>
          <p:nvPr/>
        </p:nvSpPr>
        <p:spPr>
          <a:xfrm>
            <a:off x="4281476" y="10155244"/>
            <a:ext cx="3274557" cy="5331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9F2C807B-7628-4AC1-9ACD-5BDF5B5A57AF}" type="slidenum">
              <a:t>9</a:t>
            </a:fld>
            <a:endParaRPr lang="fr-FR" sz="1200" b="0" i="0" u="none" strike="noStrike" kern="1200" cap="none" spc="0" baseline="0">
              <a:solidFill>
                <a:srgbClr val="FFFFFF"/>
              </a:solidFill>
              <a:uFillTx/>
              <a:latin typeface="Calibri" pitchFamily="34"/>
              <a:ea typeface="Microsoft YaHei" pitchFamily="1"/>
              <a:cs typeface="Segoe UI" pitchFamily="34"/>
            </a:endParaRPr>
          </a:p>
        </p:txBody>
      </p:sp>
      <p:sp>
        <p:nvSpPr>
          <p:cNvPr id="6" name="Text Box 3">
            <a:extLst>
              <a:ext uri="{FF2B5EF4-FFF2-40B4-BE49-F238E27FC236}">
                <a16:creationId xmlns:a16="http://schemas.microsoft.com/office/drawing/2014/main" id="{2AE48EE5-7EA4-3AE8-3507-E61589F6B8B3}"/>
              </a:ext>
            </a:extLst>
          </p:cNvPr>
          <p:cNvSpPr/>
          <p:nvPr/>
        </p:nvSpPr>
        <p:spPr>
          <a:xfrm>
            <a:off x="4281476" y="10155244"/>
            <a:ext cx="3276359" cy="534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264DEFC3-7689-442C-A452-A15670D7E0B8}" type="slidenum">
              <a:t>9</a:t>
            </a:fld>
            <a:endParaRPr lang="fr-FR" sz="1200" b="0" i="0" u="none" strike="noStrike" kern="1200" cap="none" spc="0" baseline="0">
              <a:solidFill>
                <a:srgbClr val="FFFFFF"/>
              </a:solidFill>
              <a:uFillTx/>
              <a:latin typeface="Calibri" pitchFamily="34"/>
              <a:ea typeface="Microsoft YaHei" pitchFamily="1"/>
            </a:endParaRPr>
          </a:p>
        </p:txBody>
      </p:sp>
      <p:sp>
        <p:nvSpPr>
          <p:cNvPr id="7" name="Rectangle 4">
            <a:extLst>
              <a:ext uri="{FF2B5EF4-FFF2-40B4-BE49-F238E27FC236}">
                <a16:creationId xmlns:a16="http://schemas.microsoft.com/office/drawing/2014/main" id="{F080F032-1D62-A249-861C-CC98845F1C49}"/>
              </a:ext>
            </a:extLst>
          </p:cNvPr>
          <p:cNvSpPr>
            <a:spLocks noGrp="1" noRot="1" noChangeAspect="1"/>
          </p:cNvSpPr>
          <p:nvPr>
            <p:ph type="sldImg"/>
          </p:nvPr>
        </p:nvSpPr>
        <p:spPr>
          <a:xfrm>
            <a:off x="1108075" y="801688"/>
            <a:ext cx="5341938" cy="4008437"/>
          </a:xfrm>
          <a:solidFill>
            <a:srgbClr val="5B9BD5"/>
          </a:solidFill>
          <a:ln w="25402">
            <a:solidFill>
              <a:srgbClr val="41719C"/>
            </a:solidFill>
            <a:prstDash val="solid"/>
          </a:ln>
        </p:spPr>
      </p:sp>
      <p:sp>
        <p:nvSpPr>
          <p:cNvPr id="8" name="Text Box 5">
            <a:extLst>
              <a:ext uri="{FF2B5EF4-FFF2-40B4-BE49-F238E27FC236}">
                <a16:creationId xmlns:a16="http://schemas.microsoft.com/office/drawing/2014/main" id="{00BDD8C6-E501-20CD-39AE-3FC5E24798C5}"/>
              </a:ext>
            </a:extLst>
          </p:cNvPr>
          <p:cNvSpPr/>
          <p:nvPr/>
        </p:nvSpPr>
        <p:spPr>
          <a:xfrm>
            <a:off x="755641" y="5078522"/>
            <a:ext cx="6046561" cy="48113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714E6C-7A79-0225-7125-B23A58A7D030}"/>
              </a:ext>
            </a:extLst>
          </p:cNvPr>
          <p:cNvSpPr txBox="1">
            <a:spLocks noGrp="1"/>
          </p:cNvSpPr>
          <p:nvPr>
            <p:ph type="ctrTitle"/>
          </p:nvPr>
        </p:nvSpPr>
        <p:spPr>
          <a:xfrm>
            <a:off x="1143000" y="1122361"/>
            <a:ext cx="6858000" cy="2387598"/>
          </a:xfrm>
        </p:spPr>
        <p:txBody>
          <a:bodyPr anchor="b" anchorCtr="1"/>
          <a:lstStyle>
            <a:lvl1pPr algn="ctr">
              <a:defRPr lang="fr-FR" sz="6000"/>
            </a:lvl1pPr>
          </a:lstStyle>
          <a:p>
            <a:pPr lvl="0"/>
            <a:r>
              <a:rPr lang="fr-FR"/>
              <a:t>Modifiez le style du titre</a:t>
            </a:r>
          </a:p>
        </p:txBody>
      </p:sp>
      <p:sp>
        <p:nvSpPr>
          <p:cNvPr id="3" name="Sous-titre 2">
            <a:extLst>
              <a:ext uri="{FF2B5EF4-FFF2-40B4-BE49-F238E27FC236}">
                <a16:creationId xmlns:a16="http://schemas.microsoft.com/office/drawing/2014/main" id="{6B842561-6342-3F1B-06A2-27EAA341B796}"/>
              </a:ext>
            </a:extLst>
          </p:cNvPr>
          <p:cNvSpPr txBox="1">
            <a:spLocks noGrp="1"/>
          </p:cNvSpPr>
          <p:nvPr>
            <p:ph type="subTitle" idx="1"/>
          </p:nvPr>
        </p:nvSpPr>
        <p:spPr>
          <a:xfrm>
            <a:off x="1143000" y="3602041"/>
            <a:ext cx="6858000" cy="1655758"/>
          </a:xfrm>
        </p:spPr>
        <p:txBody>
          <a:bodyPr anchorCtr="1"/>
          <a:lstStyle>
            <a:lvl1pPr algn="ctr">
              <a:defRPr sz="2400"/>
            </a:lvl1pPr>
          </a:lstStyle>
          <a:p>
            <a:pPr lvl="0"/>
            <a:r>
              <a:rPr lang="fr-FR"/>
              <a:t>Modifier le style des sous-titres du masque</a:t>
            </a:r>
          </a:p>
        </p:txBody>
      </p:sp>
    </p:spTree>
    <p:extLst>
      <p:ext uri="{BB962C8B-B14F-4D97-AF65-F5344CB8AC3E}">
        <p14:creationId xmlns:p14="http://schemas.microsoft.com/office/powerpoint/2010/main" val="1586659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CEC4EA-E054-6748-25DE-745B1CEEE9AE}"/>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A3EC92DA-16FD-BFA5-01D8-AFA9A88A781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62553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0B85661-1650-EFC8-B026-0D867C0B4890}"/>
              </a:ext>
            </a:extLst>
          </p:cNvPr>
          <p:cNvSpPr txBox="1">
            <a:spLocks noGrp="1"/>
          </p:cNvSpPr>
          <p:nvPr>
            <p:ph type="title" orient="vert"/>
          </p:nvPr>
        </p:nvSpPr>
        <p:spPr>
          <a:xfrm>
            <a:off x="6629400" y="273048"/>
            <a:ext cx="2057400" cy="5857875"/>
          </a:xfrm>
        </p:spPr>
        <p:txBody>
          <a:bodyPr vert="eaVert"/>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F5EF36C1-73B7-1835-6D37-F53ACD977FC0}"/>
              </a:ext>
            </a:extLst>
          </p:cNvPr>
          <p:cNvSpPr txBox="1">
            <a:spLocks noGrp="1"/>
          </p:cNvSpPr>
          <p:nvPr>
            <p:ph type="body" orient="vert" idx="1"/>
          </p:nvPr>
        </p:nvSpPr>
        <p:spPr>
          <a:xfrm>
            <a:off x="457200" y="273048"/>
            <a:ext cx="6019796" cy="5857875"/>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42305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B90CC9-EE96-458D-6B90-F0C3A58CBCCD}"/>
              </a:ext>
            </a:extLst>
          </p:cNvPr>
          <p:cNvSpPr txBox="1">
            <a:spLocks noGrp="1"/>
          </p:cNvSpPr>
          <p:nvPr>
            <p:ph type="ctrTitle"/>
          </p:nvPr>
        </p:nvSpPr>
        <p:spPr>
          <a:xfrm>
            <a:off x="1143000" y="1122361"/>
            <a:ext cx="6858000" cy="2387598"/>
          </a:xfrm>
        </p:spPr>
        <p:txBody>
          <a:bodyPr anchor="b" anchorCtr="1"/>
          <a:lstStyle>
            <a:lvl1pPr algn="ctr">
              <a:defRPr lang="fr-FR" sz="6000"/>
            </a:lvl1pPr>
          </a:lstStyle>
          <a:p>
            <a:pPr lvl="0"/>
            <a:r>
              <a:rPr lang="fr-FR"/>
              <a:t>Modifiez le style du titre</a:t>
            </a:r>
          </a:p>
        </p:txBody>
      </p:sp>
      <p:sp>
        <p:nvSpPr>
          <p:cNvPr id="3" name="Sous-titre 2">
            <a:extLst>
              <a:ext uri="{FF2B5EF4-FFF2-40B4-BE49-F238E27FC236}">
                <a16:creationId xmlns:a16="http://schemas.microsoft.com/office/drawing/2014/main" id="{B5D0BFDB-E683-DAA4-8E55-54DD74AACF99}"/>
              </a:ext>
            </a:extLst>
          </p:cNvPr>
          <p:cNvSpPr txBox="1">
            <a:spLocks noGrp="1"/>
          </p:cNvSpPr>
          <p:nvPr>
            <p:ph type="subTitle" idx="1"/>
          </p:nvPr>
        </p:nvSpPr>
        <p:spPr>
          <a:xfrm>
            <a:off x="1143000" y="3602041"/>
            <a:ext cx="6858000" cy="1655758"/>
          </a:xfrm>
        </p:spPr>
        <p:txBody>
          <a:bodyPr anchorCtr="1"/>
          <a:lstStyle>
            <a:lvl1pPr algn="ctr">
              <a:defRPr sz="2400"/>
            </a:lvl1pPr>
          </a:lstStyle>
          <a:p>
            <a:pPr lvl="0"/>
            <a:r>
              <a:rPr lang="fr-FR"/>
              <a:t>Modifier le style des sous-titres du masque</a:t>
            </a:r>
          </a:p>
        </p:txBody>
      </p:sp>
    </p:spTree>
    <p:extLst>
      <p:ext uri="{BB962C8B-B14F-4D97-AF65-F5344CB8AC3E}">
        <p14:creationId xmlns:p14="http://schemas.microsoft.com/office/powerpoint/2010/main" val="194969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E663E3-AE6B-8B7C-7C67-7C58359AD782}"/>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81B05460-1DAB-1C57-75CF-5261BDD6239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822425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6628DD-E577-3F04-964F-65F2D39A06B4}"/>
              </a:ext>
            </a:extLst>
          </p:cNvPr>
          <p:cNvSpPr txBox="1">
            <a:spLocks noGrp="1"/>
          </p:cNvSpPr>
          <p:nvPr>
            <p:ph type="title"/>
          </p:nvPr>
        </p:nvSpPr>
        <p:spPr>
          <a:xfrm>
            <a:off x="623885" y="1709735"/>
            <a:ext cx="7886700" cy="2852735"/>
          </a:xfrm>
        </p:spPr>
        <p:txBody>
          <a:bodyPr anchor="b"/>
          <a:lstStyle>
            <a:lvl1pPr>
              <a:defRPr lang="fr-F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129E1173-0F68-210E-865A-1F94CBA19EA6}"/>
              </a:ext>
            </a:extLst>
          </p:cNvPr>
          <p:cNvSpPr txBox="1">
            <a:spLocks noGrp="1"/>
          </p:cNvSpPr>
          <p:nvPr>
            <p:ph type="body" idx="1"/>
          </p:nvPr>
        </p:nvSpPr>
        <p:spPr>
          <a:xfrm>
            <a:off x="623885" y="4589465"/>
            <a:ext cx="7886700" cy="1500182"/>
          </a:xfrm>
        </p:spPr>
        <p:txBody>
          <a:bodyPr/>
          <a:lstStyle>
            <a:lvl1pPr>
              <a:defRPr sz="2400">
                <a:solidFill>
                  <a:srgbClr val="898989"/>
                </a:solidFill>
              </a:defRPr>
            </a:lvl1pPr>
          </a:lstStyle>
          <a:p>
            <a:pPr lvl="0"/>
            <a:r>
              <a:rPr lang="fr-FR"/>
              <a:t>Modifier les styles du texte du masque</a:t>
            </a:r>
          </a:p>
        </p:txBody>
      </p:sp>
    </p:spTree>
    <p:extLst>
      <p:ext uri="{BB962C8B-B14F-4D97-AF65-F5344CB8AC3E}">
        <p14:creationId xmlns:p14="http://schemas.microsoft.com/office/powerpoint/2010/main" val="2658553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1F5A16-4D76-E410-2211-06EBD79B3DB6}"/>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179C59D6-C54E-B8E5-F01E-F616AD66225F}"/>
              </a:ext>
            </a:extLst>
          </p:cNvPr>
          <p:cNvSpPr txBox="1">
            <a:spLocks noGrp="1"/>
          </p:cNvSpPr>
          <p:nvPr>
            <p:ph idx="1"/>
          </p:nvPr>
        </p:nvSpPr>
        <p:spPr>
          <a:xfrm>
            <a:off x="457200"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059CF67-C0BF-0616-0FA9-0247D7544FC7}"/>
              </a:ext>
            </a:extLst>
          </p:cNvPr>
          <p:cNvSpPr txBox="1">
            <a:spLocks noGrp="1"/>
          </p:cNvSpPr>
          <p:nvPr>
            <p:ph idx="2"/>
          </p:nvPr>
        </p:nvSpPr>
        <p:spPr>
          <a:xfrm>
            <a:off x="4648196"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968610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13EBC-1908-A2C1-1C76-04379D613356}"/>
              </a:ext>
            </a:extLst>
          </p:cNvPr>
          <p:cNvSpPr txBox="1">
            <a:spLocks noGrp="1"/>
          </p:cNvSpPr>
          <p:nvPr>
            <p:ph type="title"/>
          </p:nvPr>
        </p:nvSpPr>
        <p:spPr>
          <a:xfrm>
            <a:off x="630241" y="365129"/>
            <a:ext cx="7886700" cy="1325559"/>
          </a:xfrm>
        </p:spPr>
        <p:txBody>
          <a:bodyPr/>
          <a:lstStyle>
            <a:lvl1pPr>
              <a:defRPr lang="fr-FR"/>
            </a:lvl1pPr>
          </a:lstStyle>
          <a:p>
            <a:pPr lvl="0"/>
            <a:r>
              <a:rPr lang="fr-FR"/>
              <a:t>Modifiez le style du titre</a:t>
            </a:r>
          </a:p>
        </p:txBody>
      </p:sp>
      <p:sp>
        <p:nvSpPr>
          <p:cNvPr id="3" name="Espace réservé du texte 2">
            <a:extLst>
              <a:ext uri="{FF2B5EF4-FFF2-40B4-BE49-F238E27FC236}">
                <a16:creationId xmlns:a16="http://schemas.microsoft.com/office/drawing/2014/main" id="{439EADB0-5A0A-E0D7-D146-367261CFF66C}"/>
              </a:ext>
            </a:extLst>
          </p:cNvPr>
          <p:cNvSpPr txBox="1">
            <a:spLocks noGrp="1"/>
          </p:cNvSpPr>
          <p:nvPr>
            <p:ph type="body" idx="1"/>
          </p:nvPr>
        </p:nvSpPr>
        <p:spPr>
          <a:xfrm>
            <a:off x="630241" y="1681160"/>
            <a:ext cx="3868734" cy="823910"/>
          </a:xfrm>
        </p:spPr>
        <p:txBody>
          <a:bodyPr anchor="b"/>
          <a:lstStyle>
            <a:lvl1pPr>
              <a:defRPr sz="2400" b="1"/>
            </a:lvl1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E67B81C-B1B4-E5AB-BFCC-8657BEECA25B}"/>
              </a:ext>
            </a:extLst>
          </p:cNvPr>
          <p:cNvSpPr txBox="1">
            <a:spLocks noGrp="1"/>
          </p:cNvSpPr>
          <p:nvPr>
            <p:ph idx="2"/>
          </p:nvPr>
        </p:nvSpPr>
        <p:spPr>
          <a:xfrm>
            <a:off x="630241" y="2505071"/>
            <a:ext cx="3868734"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28DD6AD-8B56-2EC4-A009-393E6D4F0B31}"/>
              </a:ext>
            </a:extLst>
          </p:cNvPr>
          <p:cNvSpPr txBox="1">
            <a:spLocks noGrp="1"/>
          </p:cNvSpPr>
          <p:nvPr>
            <p:ph type="body" idx="3"/>
          </p:nvPr>
        </p:nvSpPr>
        <p:spPr>
          <a:xfrm>
            <a:off x="4629149" y="1681160"/>
            <a:ext cx="3887791" cy="823910"/>
          </a:xfrm>
        </p:spPr>
        <p:txBody>
          <a:bodyPr anchor="b"/>
          <a:lstStyle>
            <a:lvl1pPr>
              <a:defRPr sz="2400" b="1"/>
            </a:lvl1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F750907-DF8C-CD5A-1AD5-15B538AE59EB}"/>
              </a:ext>
            </a:extLst>
          </p:cNvPr>
          <p:cNvSpPr txBox="1">
            <a:spLocks noGrp="1"/>
          </p:cNvSpPr>
          <p:nvPr>
            <p:ph idx="4"/>
          </p:nvPr>
        </p:nvSpPr>
        <p:spPr>
          <a:xfrm>
            <a:off x="4629149" y="2505071"/>
            <a:ext cx="3887791"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598739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ABB79F-5768-CE2C-E0C7-D82BDC5A5AEC}"/>
              </a:ext>
            </a:extLst>
          </p:cNvPr>
          <p:cNvSpPr txBox="1">
            <a:spLocks noGrp="1"/>
          </p:cNvSpPr>
          <p:nvPr>
            <p:ph type="title"/>
          </p:nvPr>
        </p:nvSpPr>
        <p:spPr/>
        <p:txBody>
          <a:bodyPr/>
          <a:lstStyle>
            <a:lvl1pPr>
              <a:defRPr lang="fr-FR"/>
            </a:lvl1pPr>
          </a:lstStyle>
          <a:p>
            <a:pPr lvl="0"/>
            <a:r>
              <a:rPr lang="fr-FR"/>
              <a:t>Modifiez le style du titre</a:t>
            </a:r>
          </a:p>
        </p:txBody>
      </p:sp>
    </p:spTree>
    <p:extLst>
      <p:ext uri="{BB962C8B-B14F-4D97-AF65-F5344CB8AC3E}">
        <p14:creationId xmlns:p14="http://schemas.microsoft.com/office/powerpoint/2010/main" val="999157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112467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6C1FC-F780-EFF9-B897-4F37887D0A8E}"/>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1B13AE7F-AB06-CD3A-C5F7-AFFC37502229}"/>
              </a:ext>
            </a:extLst>
          </p:cNvPr>
          <p:cNvSpPr txBox="1">
            <a:spLocks noGrp="1"/>
          </p:cNvSpPr>
          <p:nvPr>
            <p:ph idx="1"/>
          </p:nvPr>
        </p:nvSpPr>
        <p:spPr>
          <a:xfrm>
            <a:off x="3887791" y="987423"/>
            <a:ext cx="4629149" cy="4873623"/>
          </a:xfrm>
        </p:spPr>
        <p:txBody>
          <a:bodyPr/>
          <a:lstStyle>
            <a:lvl1pPr>
              <a:defRPr/>
            </a:lvl1pPr>
            <a:lvl2pPr>
              <a:defRPr sz="2800"/>
            </a:lvl2pPr>
            <a:lvl3pPr>
              <a:defRPr sz="2400"/>
            </a:lvl3pPr>
            <a:lvl4pPr>
              <a:defRPr sz="2000"/>
            </a:lvl4pPr>
            <a:lvl5pPr>
              <a:defRPr sz="20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4E647CB-CF56-9831-F1FB-C2D960BCB2AA}"/>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275347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78C4FB-6B6C-4000-899E-ADEF80A6FBEA}"/>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F691F795-2AD1-25A2-DE67-3A605B3F66A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82969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062A3-A945-6189-6320-98C02656710C}"/>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73ABC595-CDF6-6C61-F39A-324235DC0482}"/>
              </a:ext>
            </a:extLst>
          </p:cNvPr>
          <p:cNvSpPr txBox="1">
            <a:spLocks noGrp="1"/>
          </p:cNvSpPr>
          <p:nvPr>
            <p:ph type="pic" idx="1"/>
          </p:nvPr>
        </p:nvSpPr>
        <p:spPr>
          <a:xfrm>
            <a:off x="3887791" y="987423"/>
            <a:ext cx="4629149" cy="4873623"/>
          </a:xfrm>
        </p:spPr>
        <p:txBody>
          <a:bodyPr/>
          <a:lstStyle>
            <a:lvl1pPr>
              <a:defRPr/>
            </a:lvl1pPr>
          </a:lstStyle>
          <a:p>
            <a:pPr lvl="0"/>
            <a:endParaRPr lang="fr-FR"/>
          </a:p>
        </p:txBody>
      </p:sp>
      <p:sp>
        <p:nvSpPr>
          <p:cNvPr id="4" name="Espace réservé du texte 3">
            <a:extLst>
              <a:ext uri="{FF2B5EF4-FFF2-40B4-BE49-F238E27FC236}">
                <a16:creationId xmlns:a16="http://schemas.microsoft.com/office/drawing/2014/main" id="{B950EE54-9BA0-2A3C-1D1A-03B1AE9210C8}"/>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2208137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48A967-82F7-3D0D-D1AB-9A76E56A6F0A}"/>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8181ECAC-1E0E-559E-B38F-38C08DEEA23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192589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5D9AFB6-77C5-B8D5-120C-9CE1FA3BD843}"/>
              </a:ext>
            </a:extLst>
          </p:cNvPr>
          <p:cNvSpPr txBox="1">
            <a:spLocks noGrp="1"/>
          </p:cNvSpPr>
          <p:nvPr>
            <p:ph type="title" orient="vert"/>
          </p:nvPr>
        </p:nvSpPr>
        <p:spPr>
          <a:xfrm>
            <a:off x="6629400" y="273048"/>
            <a:ext cx="2057400" cy="5857875"/>
          </a:xfrm>
        </p:spPr>
        <p:txBody>
          <a:bodyPr vert="eaVert"/>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09FC5846-E720-E997-D425-C8EDA4B57EDC}"/>
              </a:ext>
            </a:extLst>
          </p:cNvPr>
          <p:cNvSpPr txBox="1">
            <a:spLocks noGrp="1"/>
          </p:cNvSpPr>
          <p:nvPr>
            <p:ph type="body" orient="vert" idx="1"/>
          </p:nvPr>
        </p:nvSpPr>
        <p:spPr>
          <a:xfrm>
            <a:off x="457200" y="273048"/>
            <a:ext cx="6019796" cy="5857875"/>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08565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C769A-1154-BFC9-D593-65B8B5B64893}"/>
              </a:ext>
            </a:extLst>
          </p:cNvPr>
          <p:cNvSpPr txBox="1">
            <a:spLocks noGrp="1"/>
          </p:cNvSpPr>
          <p:nvPr>
            <p:ph type="ctrTitle"/>
          </p:nvPr>
        </p:nvSpPr>
        <p:spPr>
          <a:xfrm>
            <a:off x="1143000" y="1122361"/>
            <a:ext cx="6858000" cy="2387598"/>
          </a:xfrm>
        </p:spPr>
        <p:txBody>
          <a:bodyPr anchor="b" anchorCtr="1"/>
          <a:lstStyle>
            <a:lvl1pPr algn="ctr">
              <a:defRPr lang="fr-FR" sz="6000"/>
            </a:lvl1pPr>
          </a:lstStyle>
          <a:p>
            <a:pPr lvl="0"/>
            <a:r>
              <a:rPr lang="fr-FR"/>
              <a:t>Modifiez le style du titre</a:t>
            </a:r>
          </a:p>
        </p:txBody>
      </p:sp>
      <p:sp>
        <p:nvSpPr>
          <p:cNvPr id="3" name="Sous-titre 2">
            <a:extLst>
              <a:ext uri="{FF2B5EF4-FFF2-40B4-BE49-F238E27FC236}">
                <a16:creationId xmlns:a16="http://schemas.microsoft.com/office/drawing/2014/main" id="{0E2DD7C0-C1D9-092E-48FC-136DDDC90DFC}"/>
              </a:ext>
            </a:extLst>
          </p:cNvPr>
          <p:cNvSpPr txBox="1">
            <a:spLocks noGrp="1"/>
          </p:cNvSpPr>
          <p:nvPr>
            <p:ph type="subTitle" idx="1"/>
          </p:nvPr>
        </p:nvSpPr>
        <p:spPr>
          <a:xfrm>
            <a:off x="1143000" y="3602041"/>
            <a:ext cx="6858000" cy="1655758"/>
          </a:xfrm>
        </p:spPr>
        <p:txBody>
          <a:bodyPr anchorCtr="1"/>
          <a:lstStyle>
            <a:lvl1pPr algn="ctr">
              <a:defRPr sz="2400"/>
            </a:lvl1pPr>
          </a:lstStyle>
          <a:p>
            <a:pPr lvl="0"/>
            <a:r>
              <a:rPr lang="fr-FR"/>
              <a:t>Modifier le style des sous-titres du masque</a:t>
            </a:r>
          </a:p>
        </p:txBody>
      </p:sp>
    </p:spTree>
    <p:extLst>
      <p:ext uri="{BB962C8B-B14F-4D97-AF65-F5344CB8AC3E}">
        <p14:creationId xmlns:p14="http://schemas.microsoft.com/office/powerpoint/2010/main" val="4010845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DFEF49-A6ED-F9C2-DC52-6E72A4E53411}"/>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AD30ABAA-D5FA-0431-8D26-59F663644F0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2786481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D92F6F-41B4-EDAF-1A26-EB2B1AC6431C}"/>
              </a:ext>
            </a:extLst>
          </p:cNvPr>
          <p:cNvSpPr txBox="1">
            <a:spLocks noGrp="1"/>
          </p:cNvSpPr>
          <p:nvPr>
            <p:ph type="title"/>
          </p:nvPr>
        </p:nvSpPr>
        <p:spPr>
          <a:xfrm>
            <a:off x="623885" y="1709735"/>
            <a:ext cx="7886700" cy="2852735"/>
          </a:xfrm>
        </p:spPr>
        <p:txBody>
          <a:bodyPr anchor="b"/>
          <a:lstStyle>
            <a:lvl1pPr>
              <a:defRPr lang="fr-F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6A358765-0A96-6B0B-57F9-92BCA390BE15}"/>
              </a:ext>
            </a:extLst>
          </p:cNvPr>
          <p:cNvSpPr txBox="1">
            <a:spLocks noGrp="1"/>
          </p:cNvSpPr>
          <p:nvPr>
            <p:ph type="body" idx="1"/>
          </p:nvPr>
        </p:nvSpPr>
        <p:spPr>
          <a:xfrm>
            <a:off x="623885" y="4589465"/>
            <a:ext cx="7886700" cy="1500182"/>
          </a:xfrm>
        </p:spPr>
        <p:txBody>
          <a:bodyPr/>
          <a:lstStyle>
            <a:lvl1pPr>
              <a:defRPr sz="2400">
                <a:solidFill>
                  <a:srgbClr val="898989"/>
                </a:solidFill>
              </a:defRPr>
            </a:lvl1pPr>
          </a:lstStyle>
          <a:p>
            <a:pPr lvl="0"/>
            <a:r>
              <a:rPr lang="fr-FR"/>
              <a:t>Modifier les styles du texte du masque</a:t>
            </a:r>
          </a:p>
        </p:txBody>
      </p:sp>
    </p:spTree>
    <p:extLst>
      <p:ext uri="{BB962C8B-B14F-4D97-AF65-F5344CB8AC3E}">
        <p14:creationId xmlns:p14="http://schemas.microsoft.com/office/powerpoint/2010/main" val="1449650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D8CC47-B888-F778-306C-1DA32F05D679}"/>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14834044-E54C-41B7-7226-A0F3F03F6F67}"/>
              </a:ext>
            </a:extLst>
          </p:cNvPr>
          <p:cNvSpPr txBox="1">
            <a:spLocks noGrp="1"/>
          </p:cNvSpPr>
          <p:nvPr>
            <p:ph idx="1"/>
          </p:nvPr>
        </p:nvSpPr>
        <p:spPr>
          <a:xfrm>
            <a:off x="457200"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9D3FCAC-AB36-334B-4B6C-F7C6BE54C718}"/>
              </a:ext>
            </a:extLst>
          </p:cNvPr>
          <p:cNvSpPr txBox="1">
            <a:spLocks noGrp="1"/>
          </p:cNvSpPr>
          <p:nvPr>
            <p:ph idx="2"/>
          </p:nvPr>
        </p:nvSpPr>
        <p:spPr>
          <a:xfrm>
            <a:off x="4648196"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478067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40FF3-753A-34C5-3B8D-43699A3C1333}"/>
              </a:ext>
            </a:extLst>
          </p:cNvPr>
          <p:cNvSpPr txBox="1">
            <a:spLocks noGrp="1"/>
          </p:cNvSpPr>
          <p:nvPr>
            <p:ph type="title"/>
          </p:nvPr>
        </p:nvSpPr>
        <p:spPr>
          <a:xfrm>
            <a:off x="630241" y="365129"/>
            <a:ext cx="7886700" cy="1325559"/>
          </a:xfrm>
        </p:spPr>
        <p:txBody>
          <a:bodyPr/>
          <a:lstStyle>
            <a:lvl1pPr>
              <a:defRPr lang="fr-FR"/>
            </a:lvl1pPr>
          </a:lstStyle>
          <a:p>
            <a:pPr lvl="0"/>
            <a:r>
              <a:rPr lang="fr-FR"/>
              <a:t>Modifiez le style du titre</a:t>
            </a:r>
          </a:p>
        </p:txBody>
      </p:sp>
      <p:sp>
        <p:nvSpPr>
          <p:cNvPr id="3" name="Espace réservé du texte 2">
            <a:extLst>
              <a:ext uri="{FF2B5EF4-FFF2-40B4-BE49-F238E27FC236}">
                <a16:creationId xmlns:a16="http://schemas.microsoft.com/office/drawing/2014/main" id="{62A5F6E1-9FB8-E6EA-82FF-AFCF93ED3629}"/>
              </a:ext>
            </a:extLst>
          </p:cNvPr>
          <p:cNvSpPr txBox="1">
            <a:spLocks noGrp="1"/>
          </p:cNvSpPr>
          <p:nvPr>
            <p:ph type="body" idx="1"/>
          </p:nvPr>
        </p:nvSpPr>
        <p:spPr>
          <a:xfrm>
            <a:off x="630241" y="1681160"/>
            <a:ext cx="3868734" cy="823910"/>
          </a:xfrm>
        </p:spPr>
        <p:txBody>
          <a:bodyPr anchor="b"/>
          <a:lstStyle>
            <a:lvl1pPr>
              <a:defRPr sz="2400" b="1"/>
            </a:lvl1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8C01493-8605-2523-C8F4-53DA95445619}"/>
              </a:ext>
            </a:extLst>
          </p:cNvPr>
          <p:cNvSpPr txBox="1">
            <a:spLocks noGrp="1"/>
          </p:cNvSpPr>
          <p:nvPr>
            <p:ph idx="2"/>
          </p:nvPr>
        </p:nvSpPr>
        <p:spPr>
          <a:xfrm>
            <a:off x="630241" y="2505071"/>
            <a:ext cx="3868734"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C999B95-69BB-B4B8-4662-F3FA60EB5B82}"/>
              </a:ext>
            </a:extLst>
          </p:cNvPr>
          <p:cNvSpPr txBox="1">
            <a:spLocks noGrp="1"/>
          </p:cNvSpPr>
          <p:nvPr>
            <p:ph type="body" idx="3"/>
          </p:nvPr>
        </p:nvSpPr>
        <p:spPr>
          <a:xfrm>
            <a:off x="4629149" y="1681160"/>
            <a:ext cx="3887791" cy="823910"/>
          </a:xfrm>
        </p:spPr>
        <p:txBody>
          <a:bodyPr anchor="b"/>
          <a:lstStyle>
            <a:lvl1pPr>
              <a:defRPr sz="2400" b="1"/>
            </a:lvl1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370A2F3-FE80-F839-37F8-A1AC88DDE440}"/>
              </a:ext>
            </a:extLst>
          </p:cNvPr>
          <p:cNvSpPr txBox="1">
            <a:spLocks noGrp="1"/>
          </p:cNvSpPr>
          <p:nvPr>
            <p:ph idx="4"/>
          </p:nvPr>
        </p:nvSpPr>
        <p:spPr>
          <a:xfrm>
            <a:off x="4629149" y="2505071"/>
            <a:ext cx="3887791"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913341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64B5-482B-5E65-7C7F-4D515883EF72}"/>
              </a:ext>
            </a:extLst>
          </p:cNvPr>
          <p:cNvSpPr txBox="1">
            <a:spLocks noGrp="1"/>
          </p:cNvSpPr>
          <p:nvPr>
            <p:ph type="title"/>
          </p:nvPr>
        </p:nvSpPr>
        <p:spPr/>
        <p:txBody>
          <a:bodyPr/>
          <a:lstStyle>
            <a:lvl1pPr>
              <a:defRPr lang="fr-FR"/>
            </a:lvl1pPr>
          </a:lstStyle>
          <a:p>
            <a:pPr lvl="0"/>
            <a:r>
              <a:rPr lang="fr-FR"/>
              <a:t>Modifiez le style du titre</a:t>
            </a:r>
          </a:p>
        </p:txBody>
      </p:sp>
    </p:spTree>
    <p:extLst>
      <p:ext uri="{BB962C8B-B14F-4D97-AF65-F5344CB8AC3E}">
        <p14:creationId xmlns:p14="http://schemas.microsoft.com/office/powerpoint/2010/main" val="323841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2991081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A2DA5-8E0C-FEC0-475B-14ED0B5A747F}"/>
              </a:ext>
            </a:extLst>
          </p:cNvPr>
          <p:cNvSpPr txBox="1">
            <a:spLocks noGrp="1"/>
          </p:cNvSpPr>
          <p:nvPr>
            <p:ph type="title"/>
          </p:nvPr>
        </p:nvSpPr>
        <p:spPr>
          <a:xfrm>
            <a:off x="623885" y="1709735"/>
            <a:ext cx="7886700" cy="2852735"/>
          </a:xfrm>
        </p:spPr>
        <p:txBody>
          <a:bodyPr anchor="b"/>
          <a:lstStyle>
            <a:lvl1pPr>
              <a:defRPr lang="fr-F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C969772B-D48B-5897-05F1-7EA52D70327B}"/>
              </a:ext>
            </a:extLst>
          </p:cNvPr>
          <p:cNvSpPr txBox="1">
            <a:spLocks noGrp="1"/>
          </p:cNvSpPr>
          <p:nvPr>
            <p:ph type="body" idx="1"/>
          </p:nvPr>
        </p:nvSpPr>
        <p:spPr>
          <a:xfrm>
            <a:off x="623885" y="4589465"/>
            <a:ext cx="7886700" cy="1500182"/>
          </a:xfrm>
        </p:spPr>
        <p:txBody>
          <a:bodyPr/>
          <a:lstStyle>
            <a:lvl1pPr>
              <a:defRPr sz="2400">
                <a:solidFill>
                  <a:srgbClr val="898989"/>
                </a:solidFill>
              </a:defRPr>
            </a:lvl1pPr>
          </a:lstStyle>
          <a:p>
            <a:pPr lvl="0"/>
            <a:r>
              <a:rPr lang="fr-FR"/>
              <a:t>Modifier les styles du texte du masque</a:t>
            </a:r>
          </a:p>
        </p:txBody>
      </p:sp>
    </p:spTree>
    <p:extLst>
      <p:ext uri="{BB962C8B-B14F-4D97-AF65-F5344CB8AC3E}">
        <p14:creationId xmlns:p14="http://schemas.microsoft.com/office/powerpoint/2010/main" val="24744230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3DF49F-C2B1-0222-EA02-40B51CA1593F}"/>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1166B458-F784-332F-A46E-1B97F1E715B4}"/>
              </a:ext>
            </a:extLst>
          </p:cNvPr>
          <p:cNvSpPr txBox="1">
            <a:spLocks noGrp="1"/>
          </p:cNvSpPr>
          <p:nvPr>
            <p:ph idx="1"/>
          </p:nvPr>
        </p:nvSpPr>
        <p:spPr>
          <a:xfrm>
            <a:off x="3887791" y="987423"/>
            <a:ext cx="4629149" cy="4873623"/>
          </a:xfrm>
        </p:spPr>
        <p:txBody>
          <a:bodyPr/>
          <a:lstStyle>
            <a:lvl1pPr>
              <a:defRPr/>
            </a:lvl1pPr>
            <a:lvl2pPr>
              <a:defRPr sz="2800"/>
            </a:lvl2pPr>
            <a:lvl3pPr>
              <a:defRPr sz="2400"/>
            </a:lvl3pPr>
            <a:lvl4pPr>
              <a:defRPr sz="2000"/>
            </a:lvl4pPr>
            <a:lvl5pPr>
              <a:defRPr sz="20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8137D51-7455-C05C-9C39-BBECBD038288}"/>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212110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9B6D60-0E2E-00B9-3A35-F4D12E47DA53}"/>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1A727F08-D59C-348E-59A2-5809A74CF97F}"/>
              </a:ext>
            </a:extLst>
          </p:cNvPr>
          <p:cNvSpPr txBox="1">
            <a:spLocks noGrp="1"/>
          </p:cNvSpPr>
          <p:nvPr>
            <p:ph type="pic" idx="1"/>
          </p:nvPr>
        </p:nvSpPr>
        <p:spPr>
          <a:xfrm>
            <a:off x="3887791" y="987423"/>
            <a:ext cx="4629149" cy="4873623"/>
          </a:xfrm>
        </p:spPr>
        <p:txBody>
          <a:bodyPr/>
          <a:lstStyle>
            <a:lvl1pPr>
              <a:defRPr/>
            </a:lvl1pPr>
          </a:lstStyle>
          <a:p>
            <a:pPr lvl="0"/>
            <a:endParaRPr lang="fr-FR"/>
          </a:p>
        </p:txBody>
      </p:sp>
      <p:sp>
        <p:nvSpPr>
          <p:cNvPr id="4" name="Espace réservé du texte 3">
            <a:extLst>
              <a:ext uri="{FF2B5EF4-FFF2-40B4-BE49-F238E27FC236}">
                <a16:creationId xmlns:a16="http://schemas.microsoft.com/office/drawing/2014/main" id="{6E9DEE9A-B631-C273-9515-6BB69C89727D}"/>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1727964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5F3307-89FA-0624-E752-D0AEBE1D01CB}"/>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8A18B75F-5E37-4B20-6D1D-90D844E2934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308103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B4E6C4C-4A36-EA63-0BFD-534484F04E67}"/>
              </a:ext>
            </a:extLst>
          </p:cNvPr>
          <p:cNvSpPr txBox="1">
            <a:spLocks noGrp="1"/>
          </p:cNvSpPr>
          <p:nvPr>
            <p:ph type="title" orient="vert"/>
          </p:nvPr>
        </p:nvSpPr>
        <p:spPr>
          <a:xfrm>
            <a:off x="6629400" y="273048"/>
            <a:ext cx="2057400" cy="5857875"/>
          </a:xfrm>
        </p:spPr>
        <p:txBody>
          <a:bodyPr vert="eaVert"/>
          <a:lstStyle>
            <a:lvl1pPr>
              <a:defRPr lang="fr-F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76BBC963-E815-7EB8-FF5D-C4FC45B05A0A}"/>
              </a:ext>
            </a:extLst>
          </p:cNvPr>
          <p:cNvSpPr txBox="1">
            <a:spLocks noGrp="1"/>
          </p:cNvSpPr>
          <p:nvPr>
            <p:ph type="body" orient="vert" idx="1"/>
          </p:nvPr>
        </p:nvSpPr>
        <p:spPr>
          <a:xfrm>
            <a:off x="457200" y="273048"/>
            <a:ext cx="6019796" cy="5857875"/>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69191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D06AC9-17D8-C3FF-B79A-8B2F134623F2}"/>
              </a:ext>
            </a:extLst>
          </p:cNvPr>
          <p:cNvSpPr txBox="1">
            <a:spLocks noGrp="1"/>
          </p:cNvSpPr>
          <p:nvPr>
            <p:ph type="title"/>
          </p:nvPr>
        </p:nvSpPr>
        <p:spPr/>
        <p:txBody>
          <a:bodyPr/>
          <a:lstStyle>
            <a:lvl1pPr>
              <a:defRPr lang="fr-FR"/>
            </a:lvl1pPr>
          </a:lstStyle>
          <a:p>
            <a:pPr lvl="0"/>
            <a:r>
              <a:rPr lang="fr-FR"/>
              <a:t>Modifiez le style du titre</a:t>
            </a:r>
          </a:p>
        </p:txBody>
      </p:sp>
      <p:sp>
        <p:nvSpPr>
          <p:cNvPr id="3" name="Espace réservé du contenu 2">
            <a:extLst>
              <a:ext uri="{FF2B5EF4-FFF2-40B4-BE49-F238E27FC236}">
                <a16:creationId xmlns:a16="http://schemas.microsoft.com/office/drawing/2014/main" id="{B6C1F9A5-FFC3-36E2-1B91-5EDC8B640835}"/>
              </a:ext>
            </a:extLst>
          </p:cNvPr>
          <p:cNvSpPr txBox="1">
            <a:spLocks noGrp="1"/>
          </p:cNvSpPr>
          <p:nvPr>
            <p:ph idx="1"/>
          </p:nvPr>
        </p:nvSpPr>
        <p:spPr>
          <a:xfrm>
            <a:off x="457200"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CC1E155-767A-BBF1-5FCC-D3D1FAE1F2EF}"/>
              </a:ext>
            </a:extLst>
          </p:cNvPr>
          <p:cNvSpPr txBox="1">
            <a:spLocks noGrp="1"/>
          </p:cNvSpPr>
          <p:nvPr>
            <p:ph idx="2"/>
          </p:nvPr>
        </p:nvSpPr>
        <p:spPr>
          <a:xfrm>
            <a:off x="4648196" y="1604964"/>
            <a:ext cx="4038603" cy="4525959"/>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50175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3D996-4CCB-7612-81B6-4893E5C382B2}"/>
              </a:ext>
            </a:extLst>
          </p:cNvPr>
          <p:cNvSpPr txBox="1">
            <a:spLocks noGrp="1"/>
          </p:cNvSpPr>
          <p:nvPr>
            <p:ph type="title"/>
          </p:nvPr>
        </p:nvSpPr>
        <p:spPr>
          <a:xfrm>
            <a:off x="630241" y="365129"/>
            <a:ext cx="7886700" cy="1325559"/>
          </a:xfrm>
        </p:spPr>
        <p:txBody>
          <a:bodyPr/>
          <a:lstStyle>
            <a:lvl1pPr>
              <a:defRPr lang="fr-FR"/>
            </a:lvl1pPr>
          </a:lstStyle>
          <a:p>
            <a:pPr lvl="0"/>
            <a:r>
              <a:rPr lang="fr-FR"/>
              <a:t>Modifiez le style du titre</a:t>
            </a:r>
          </a:p>
        </p:txBody>
      </p:sp>
      <p:sp>
        <p:nvSpPr>
          <p:cNvPr id="3" name="Espace réservé du texte 2">
            <a:extLst>
              <a:ext uri="{FF2B5EF4-FFF2-40B4-BE49-F238E27FC236}">
                <a16:creationId xmlns:a16="http://schemas.microsoft.com/office/drawing/2014/main" id="{A616EF3A-6B47-6A9E-A8B0-DD9B320A7401}"/>
              </a:ext>
            </a:extLst>
          </p:cNvPr>
          <p:cNvSpPr txBox="1">
            <a:spLocks noGrp="1"/>
          </p:cNvSpPr>
          <p:nvPr>
            <p:ph type="body" idx="1"/>
          </p:nvPr>
        </p:nvSpPr>
        <p:spPr>
          <a:xfrm>
            <a:off x="630241" y="1681160"/>
            <a:ext cx="3868734" cy="823910"/>
          </a:xfrm>
        </p:spPr>
        <p:txBody>
          <a:bodyPr anchor="b"/>
          <a:lstStyle>
            <a:lvl1pPr>
              <a:defRPr sz="2400" b="1"/>
            </a:lvl1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AA31CE1-DAE9-578D-7CEB-6B70E6EAF573}"/>
              </a:ext>
            </a:extLst>
          </p:cNvPr>
          <p:cNvSpPr txBox="1">
            <a:spLocks noGrp="1"/>
          </p:cNvSpPr>
          <p:nvPr>
            <p:ph idx="2"/>
          </p:nvPr>
        </p:nvSpPr>
        <p:spPr>
          <a:xfrm>
            <a:off x="630241" y="2505071"/>
            <a:ext cx="3868734"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4F2AA39-A83F-51D8-B758-2BC9016D21DE}"/>
              </a:ext>
            </a:extLst>
          </p:cNvPr>
          <p:cNvSpPr txBox="1">
            <a:spLocks noGrp="1"/>
          </p:cNvSpPr>
          <p:nvPr>
            <p:ph type="body" idx="3"/>
          </p:nvPr>
        </p:nvSpPr>
        <p:spPr>
          <a:xfrm>
            <a:off x="4629149" y="1681160"/>
            <a:ext cx="3887791" cy="823910"/>
          </a:xfrm>
        </p:spPr>
        <p:txBody>
          <a:bodyPr anchor="b"/>
          <a:lstStyle>
            <a:lvl1pPr>
              <a:defRPr sz="2400" b="1"/>
            </a:lvl1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885CC5D-8F24-4CFE-2F83-12163FD09C93}"/>
              </a:ext>
            </a:extLst>
          </p:cNvPr>
          <p:cNvSpPr txBox="1">
            <a:spLocks noGrp="1"/>
          </p:cNvSpPr>
          <p:nvPr>
            <p:ph idx="4"/>
          </p:nvPr>
        </p:nvSpPr>
        <p:spPr>
          <a:xfrm>
            <a:off x="4629149" y="2505071"/>
            <a:ext cx="3887791" cy="3684583"/>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3595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2B03B-A692-C394-2104-9643551D6B69}"/>
              </a:ext>
            </a:extLst>
          </p:cNvPr>
          <p:cNvSpPr txBox="1">
            <a:spLocks noGrp="1"/>
          </p:cNvSpPr>
          <p:nvPr>
            <p:ph type="title"/>
          </p:nvPr>
        </p:nvSpPr>
        <p:spPr/>
        <p:txBody>
          <a:bodyPr/>
          <a:lstStyle>
            <a:lvl1pPr>
              <a:defRPr lang="fr-FR"/>
            </a:lvl1pPr>
          </a:lstStyle>
          <a:p>
            <a:pPr lvl="0"/>
            <a:r>
              <a:rPr lang="fr-FR"/>
              <a:t>Modifiez le style du titre</a:t>
            </a:r>
          </a:p>
        </p:txBody>
      </p:sp>
    </p:spTree>
    <p:extLst>
      <p:ext uri="{BB962C8B-B14F-4D97-AF65-F5344CB8AC3E}">
        <p14:creationId xmlns:p14="http://schemas.microsoft.com/office/powerpoint/2010/main" val="280948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018481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A3AD57-3CFA-A61B-2FC1-6F2EAF8974C3}"/>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98CDF284-FE93-CBA6-02FF-31796EF34871}"/>
              </a:ext>
            </a:extLst>
          </p:cNvPr>
          <p:cNvSpPr txBox="1">
            <a:spLocks noGrp="1"/>
          </p:cNvSpPr>
          <p:nvPr>
            <p:ph idx="1"/>
          </p:nvPr>
        </p:nvSpPr>
        <p:spPr>
          <a:xfrm>
            <a:off x="3887791" y="987423"/>
            <a:ext cx="4629149" cy="4873623"/>
          </a:xfrm>
        </p:spPr>
        <p:txBody>
          <a:bodyPr/>
          <a:lstStyle>
            <a:lvl1pPr>
              <a:defRPr/>
            </a:lvl1pPr>
            <a:lvl2pPr>
              <a:defRPr sz="2800"/>
            </a:lvl2pPr>
            <a:lvl3pPr>
              <a:defRPr sz="2400"/>
            </a:lvl3pPr>
            <a:lvl4pPr>
              <a:defRPr sz="2000"/>
            </a:lvl4pPr>
            <a:lvl5pPr>
              <a:defRPr sz="20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DDDD1A7-C288-5A81-2924-88F4ADA0894F}"/>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255811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5C4A8-88F9-ACEC-106A-1F4E61660A8D}"/>
              </a:ext>
            </a:extLst>
          </p:cNvPr>
          <p:cNvSpPr txBox="1">
            <a:spLocks noGrp="1"/>
          </p:cNvSpPr>
          <p:nvPr>
            <p:ph type="title"/>
          </p:nvPr>
        </p:nvSpPr>
        <p:spPr>
          <a:xfrm>
            <a:off x="630241" y="457200"/>
            <a:ext cx="2949570" cy="1600200"/>
          </a:xfrm>
        </p:spPr>
        <p:txBody>
          <a:bodyPr anchor="b"/>
          <a:lstStyle>
            <a:lvl1pPr>
              <a:defRPr lang="fr-F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2E581B16-D3A9-D8E3-D203-FE9CA500DDB0}"/>
              </a:ext>
            </a:extLst>
          </p:cNvPr>
          <p:cNvSpPr txBox="1">
            <a:spLocks noGrp="1"/>
          </p:cNvSpPr>
          <p:nvPr>
            <p:ph type="pic" idx="1"/>
          </p:nvPr>
        </p:nvSpPr>
        <p:spPr>
          <a:xfrm>
            <a:off x="3887791" y="987423"/>
            <a:ext cx="4629149" cy="4873623"/>
          </a:xfrm>
        </p:spPr>
        <p:txBody>
          <a:bodyPr/>
          <a:lstStyle>
            <a:lvl1pPr>
              <a:defRPr/>
            </a:lvl1pPr>
          </a:lstStyle>
          <a:p>
            <a:pPr lvl="0"/>
            <a:endParaRPr lang="fr-FR"/>
          </a:p>
        </p:txBody>
      </p:sp>
      <p:sp>
        <p:nvSpPr>
          <p:cNvPr id="4" name="Espace réservé du texte 3">
            <a:extLst>
              <a:ext uri="{FF2B5EF4-FFF2-40B4-BE49-F238E27FC236}">
                <a16:creationId xmlns:a16="http://schemas.microsoft.com/office/drawing/2014/main" id="{CFAD68E5-C990-F8AA-DA41-C281CD8E3145}"/>
              </a:ext>
            </a:extLst>
          </p:cNvPr>
          <p:cNvSpPr txBox="1">
            <a:spLocks noGrp="1"/>
          </p:cNvSpPr>
          <p:nvPr>
            <p:ph type="body" idx="2"/>
          </p:nvPr>
        </p:nvSpPr>
        <p:spPr>
          <a:xfrm>
            <a:off x="630241" y="2057400"/>
            <a:ext cx="2949570" cy="3811584"/>
          </a:xfrm>
        </p:spPr>
        <p:txBody>
          <a:bodyPr/>
          <a:lstStyle>
            <a:lvl1pPr>
              <a:defRPr sz="1600"/>
            </a:lvl1pPr>
          </a:lstStyle>
          <a:p>
            <a:pPr lvl="0"/>
            <a:r>
              <a:rPr lang="fr-FR"/>
              <a:t>Modifier les styles du texte du masque</a:t>
            </a:r>
          </a:p>
        </p:txBody>
      </p:sp>
    </p:spTree>
    <p:extLst>
      <p:ext uri="{BB962C8B-B14F-4D97-AF65-F5344CB8AC3E}">
        <p14:creationId xmlns:p14="http://schemas.microsoft.com/office/powerpoint/2010/main" val="152777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F4D363-5019-C9F0-259B-865B0924AC94}"/>
              </a:ext>
            </a:extLst>
          </p:cNvPr>
          <p:cNvSpPr txBox="1">
            <a:spLocks noGrp="1"/>
          </p:cNvSpPr>
          <p:nvPr>
            <p:ph type="title"/>
          </p:nvPr>
        </p:nvSpPr>
        <p:spPr>
          <a:xfrm>
            <a:off x="457200" y="273597"/>
            <a:ext cx="8229243" cy="1144801"/>
          </a:xfrm>
          <a:prstGeom prst="rect">
            <a:avLst/>
          </a:prstGeom>
          <a:noFill/>
          <a:ln>
            <a:noFill/>
          </a:ln>
        </p:spPr>
        <p:txBody>
          <a:bodyPr vert="horz" wrap="square" lIns="0" tIns="0" rIns="0" bIns="0" anchor="ctr" anchorCtr="0" compatLnSpc="1">
            <a:noAutofit/>
          </a:bodyPr>
          <a:lstStyle/>
          <a:p>
            <a:pPr lvl="0"/>
            <a:endParaRPr lang="en-GB"/>
          </a:p>
        </p:txBody>
      </p:sp>
      <p:sp>
        <p:nvSpPr>
          <p:cNvPr id="3" name="Espace réservé du texte 2">
            <a:extLst>
              <a:ext uri="{FF2B5EF4-FFF2-40B4-BE49-F238E27FC236}">
                <a16:creationId xmlns:a16="http://schemas.microsoft.com/office/drawing/2014/main" id="{C7EE0C44-521D-132E-B267-18855C707294}"/>
              </a:ext>
            </a:extLst>
          </p:cNvPr>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0">
        <a:lnSpc>
          <a:spcPct val="100000"/>
        </a:lnSpc>
        <a:spcBef>
          <a:spcPts val="0"/>
        </a:spcBef>
        <a:spcAft>
          <a:spcPts val="0"/>
        </a:spcAft>
        <a:buNone/>
        <a:tabLst/>
        <a:defRPr lang="en-GB" sz="4400" b="0" i="0" u="none" strike="noStrike" kern="1200" cap="none" spc="0" baseline="0">
          <a:solidFill>
            <a:srgbClr val="FFFFFF"/>
          </a:solidFill>
          <a:uFillTx/>
          <a:latin typeface="Arial" pitchFamily="18"/>
          <a:ea typeface="Microsoft YaHei" pitchFamily="1"/>
          <a:cs typeface="Mangal" pitchFamily="2"/>
        </a:defRPr>
      </a:lvl1pPr>
    </p:titleStyle>
    <p:bodyStyle>
      <a:lvl1pPr marL="0" marR="0" lvl="0" indent="0" algn="l" defTabSz="914400" rtl="0" fontAlgn="auto" hangingPunct="0">
        <a:lnSpc>
          <a:spcPct val="100000"/>
        </a:lnSpc>
        <a:spcBef>
          <a:spcPts val="0"/>
        </a:spcBef>
        <a:spcAft>
          <a:spcPts val="1415"/>
        </a:spcAft>
        <a:buNone/>
        <a:tabLst/>
        <a:defRPr lang="fr-FR" sz="3200" b="0" i="0" u="none" strike="noStrike" kern="1200" cap="none" spc="0" baseline="0">
          <a:solidFill>
            <a:srgbClr val="000000"/>
          </a:solidFill>
          <a:uFillTx/>
          <a:latin typeface="Arial" pitchFamily="18"/>
          <a:ea typeface="Microsoft YaHei" pitchFamily="2"/>
          <a:cs typeface="Mang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BE9FD11-4BBC-85A0-4A28-ADF4C1FCB918}"/>
              </a:ext>
            </a:extLst>
          </p:cNvPr>
          <p:cNvSpPr txBox="1">
            <a:spLocks noGrp="1"/>
          </p:cNvSpPr>
          <p:nvPr>
            <p:ph type="title"/>
          </p:nvPr>
        </p:nvSpPr>
        <p:spPr>
          <a:xfrm>
            <a:off x="457200" y="273597"/>
            <a:ext cx="8229243" cy="1144801"/>
          </a:xfrm>
          <a:prstGeom prst="rect">
            <a:avLst/>
          </a:prstGeom>
          <a:noFill/>
          <a:ln>
            <a:noFill/>
          </a:ln>
        </p:spPr>
        <p:txBody>
          <a:bodyPr vert="horz" wrap="square" lIns="0" tIns="0" rIns="0" bIns="0" anchor="ctr" anchorCtr="0" compatLnSpc="1">
            <a:noAutofit/>
          </a:bodyPr>
          <a:lstStyle/>
          <a:p>
            <a:pPr lvl="0"/>
            <a:endParaRPr lang="en-GB"/>
          </a:p>
        </p:txBody>
      </p:sp>
      <p:sp>
        <p:nvSpPr>
          <p:cNvPr id="3" name="Espace réservé du texte 2">
            <a:extLst>
              <a:ext uri="{FF2B5EF4-FFF2-40B4-BE49-F238E27FC236}">
                <a16:creationId xmlns:a16="http://schemas.microsoft.com/office/drawing/2014/main" id="{28BEDE16-6A20-58D8-23AC-51AC0FB97D9D}"/>
              </a:ext>
            </a:extLst>
          </p:cNvPr>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0">
        <a:lnSpc>
          <a:spcPct val="100000"/>
        </a:lnSpc>
        <a:spcBef>
          <a:spcPts val="0"/>
        </a:spcBef>
        <a:spcAft>
          <a:spcPts val="0"/>
        </a:spcAft>
        <a:buNone/>
        <a:tabLst/>
        <a:defRPr lang="en-GB" sz="4400" b="0" i="0" u="none" strike="noStrike" kern="1200" cap="none" spc="0" baseline="0">
          <a:solidFill>
            <a:srgbClr val="FFFFFF"/>
          </a:solidFill>
          <a:uFillTx/>
          <a:latin typeface="Arial" pitchFamily="18"/>
          <a:ea typeface="Microsoft YaHei" pitchFamily="1"/>
          <a:cs typeface="Mangal" pitchFamily="2"/>
        </a:defRPr>
      </a:lvl1pPr>
    </p:titleStyle>
    <p:bodyStyle>
      <a:lvl1pPr marL="0" marR="0" lvl="0" indent="0" algn="l" defTabSz="914400" rtl="0" fontAlgn="auto" hangingPunct="0">
        <a:lnSpc>
          <a:spcPct val="100000"/>
        </a:lnSpc>
        <a:spcBef>
          <a:spcPts val="0"/>
        </a:spcBef>
        <a:spcAft>
          <a:spcPts val="1415"/>
        </a:spcAft>
        <a:buNone/>
        <a:tabLst/>
        <a:defRPr lang="fr-FR" sz="3200" b="0" i="0" u="none" strike="noStrike" kern="1200" cap="none" spc="0" baseline="0">
          <a:solidFill>
            <a:srgbClr val="000000"/>
          </a:solidFill>
          <a:uFillTx/>
          <a:latin typeface="Arial" pitchFamily="18"/>
          <a:ea typeface="Microsoft YaHei" pitchFamily="2"/>
          <a:cs typeface="Mang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B247BFB-EC56-8E4E-5859-CC6C5635A9BE}"/>
              </a:ext>
            </a:extLst>
          </p:cNvPr>
          <p:cNvSpPr txBox="1">
            <a:spLocks noGrp="1"/>
          </p:cNvSpPr>
          <p:nvPr>
            <p:ph type="title"/>
          </p:nvPr>
        </p:nvSpPr>
        <p:spPr>
          <a:xfrm>
            <a:off x="457200" y="273597"/>
            <a:ext cx="8229243" cy="1144801"/>
          </a:xfrm>
          <a:prstGeom prst="rect">
            <a:avLst/>
          </a:prstGeom>
          <a:noFill/>
          <a:ln>
            <a:noFill/>
          </a:ln>
        </p:spPr>
        <p:txBody>
          <a:bodyPr vert="horz" wrap="square" lIns="0" tIns="0" rIns="0" bIns="0" anchor="ctr" anchorCtr="0" compatLnSpc="1">
            <a:noAutofit/>
          </a:bodyPr>
          <a:lstStyle/>
          <a:p>
            <a:pPr lvl="0"/>
            <a:endParaRPr lang="en-GB"/>
          </a:p>
        </p:txBody>
      </p:sp>
      <p:sp>
        <p:nvSpPr>
          <p:cNvPr id="3" name="Espace réservé du texte 2">
            <a:extLst>
              <a:ext uri="{FF2B5EF4-FFF2-40B4-BE49-F238E27FC236}">
                <a16:creationId xmlns:a16="http://schemas.microsoft.com/office/drawing/2014/main" id="{E49038AC-7A03-6C85-A88A-ED953783499D}"/>
              </a:ext>
            </a:extLst>
          </p:cNvPr>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0" marR="0" lvl="0" indent="0" algn="l" defTabSz="914400" rtl="0" fontAlgn="auto" hangingPunct="0">
        <a:lnSpc>
          <a:spcPct val="100000"/>
        </a:lnSpc>
        <a:spcBef>
          <a:spcPts val="0"/>
        </a:spcBef>
        <a:spcAft>
          <a:spcPts val="0"/>
        </a:spcAft>
        <a:buNone/>
        <a:tabLst/>
        <a:defRPr lang="en-GB" sz="4400" b="0" i="0" u="none" strike="noStrike" kern="1200" cap="none" spc="0" baseline="0">
          <a:solidFill>
            <a:srgbClr val="FFFFFF"/>
          </a:solidFill>
          <a:uFillTx/>
          <a:latin typeface="Arial" pitchFamily="18"/>
          <a:ea typeface="Microsoft YaHei" pitchFamily="1"/>
          <a:cs typeface="Mangal" pitchFamily="2"/>
        </a:defRPr>
      </a:lvl1pPr>
    </p:titleStyle>
    <p:bodyStyle>
      <a:lvl1pPr marL="0" marR="0" lvl="0" indent="0" algn="l" defTabSz="914400" rtl="0" fontAlgn="auto" hangingPunct="0">
        <a:lnSpc>
          <a:spcPct val="100000"/>
        </a:lnSpc>
        <a:spcBef>
          <a:spcPts val="0"/>
        </a:spcBef>
        <a:spcAft>
          <a:spcPts val="1415"/>
        </a:spcAft>
        <a:buNone/>
        <a:tabLst/>
        <a:defRPr lang="fr-FR" sz="3200" b="0" i="0" u="none" strike="noStrike" kern="1200" cap="none" spc="0" baseline="0">
          <a:solidFill>
            <a:srgbClr val="000000"/>
          </a:solidFill>
          <a:uFillTx/>
          <a:latin typeface="Arial" pitchFamily="18"/>
          <a:ea typeface="Microsoft YaHei" pitchFamily="2"/>
          <a:cs typeface="Mang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http://www.messervices.etudiant.gouv.fr/"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hyperlink" Target="https://mobilite.ladom.fr/" TargetMode="External"/><Relationship Id="rId4" Type="http://schemas.openxmlformats.org/officeDocument/2006/relationships/hyperlink" Target="http://www.regionreunion.com/"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1AA5D5F7-6A3F-D1A4-4F5C-26E83000C873}"/>
              </a:ext>
            </a:extLst>
          </p:cNvPr>
          <p:cNvSpPr/>
          <p:nvPr/>
        </p:nvSpPr>
        <p:spPr>
          <a:xfrm>
            <a:off x="457200" y="149989"/>
            <a:ext cx="8229243" cy="63288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APRES UN BAC PRO…</a:t>
            </a:r>
          </a:p>
        </p:txBody>
      </p:sp>
      <p:sp>
        <p:nvSpPr>
          <p:cNvPr id="3" name="Text Box 2">
            <a:extLst>
              <a:ext uri="{FF2B5EF4-FFF2-40B4-BE49-F238E27FC236}">
                <a16:creationId xmlns:a16="http://schemas.microsoft.com/office/drawing/2014/main" id="{8130F99E-1893-936D-BEBE-A681DFE72452}"/>
              </a:ext>
            </a:extLst>
          </p:cNvPr>
          <p:cNvSpPr/>
          <p:nvPr/>
        </p:nvSpPr>
        <p:spPr>
          <a:xfrm>
            <a:off x="237067" y="1111498"/>
            <a:ext cx="8642158" cy="492908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L’INSERTION PROFESSIONNELLE</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POURSUITE D’ETUDES</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L’ALTERNANCE</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LA MOBILITE</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Les AIDES</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a:t>
            </a:r>
            <a:r>
              <a:rPr lang="fr-FR" sz="2000" b="1" i="0" u="none" strike="noStrike" kern="1200" cap="none" spc="0" baseline="0" dirty="0">
                <a:solidFill>
                  <a:srgbClr val="000000"/>
                </a:solidFill>
                <a:uFillTx/>
                <a:latin typeface="Comic Sans MS" pitchFamily="66"/>
                <a:ea typeface="Microsoft YaHei" pitchFamily="1"/>
                <a:cs typeface="Mangal" pitchFamily="2"/>
              </a:rPr>
              <a:t>TROUVER L’INFORMATION &amp; PERMANENCES DU PSYEN</a:t>
            </a:r>
          </a:p>
          <a:p>
            <a:pPr marL="0" marR="0" lvl="0" indent="0" algn="l" defTabSz="914400" rtl="0" fontAlgn="auto" hangingPunct="1">
              <a:lnSpc>
                <a:spcPct val="100000"/>
              </a:lnSpc>
              <a:spcBef>
                <a:spcPts val="0"/>
              </a:spcBef>
              <a:spcAft>
                <a:spcPts val="120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APRES UN BAC PRO (poursuites d’études en fonction de la spécialité de Bac pro)</a:t>
            </a:r>
          </a:p>
        </p:txBody>
      </p:sp>
      <p:sp>
        <p:nvSpPr>
          <p:cNvPr id="4" name="ZoneTexte 4">
            <a:extLst>
              <a:ext uri="{FF2B5EF4-FFF2-40B4-BE49-F238E27FC236}">
                <a16:creationId xmlns:a16="http://schemas.microsoft.com/office/drawing/2014/main" id="{17D47C1C-A4E1-A5C8-21E5-E5D3E3C439B5}"/>
              </a:ext>
            </a:extLst>
          </p:cNvPr>
          <p:cNvSpPr/>
          <p:nvPr/>
        </p:nvSpPr>
        <p:spPr>
          <a:xfrm>
            <a:off x="819238" y="6202347"/>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AFCAC5B-AEA0-98F1-10BA-188A250CB5F7}"/>
              </a:ext>
            </a:extLst>
          </p:cNvPr>
          <p:cNvSpPr/>
          <p:nvPr/>
        </p:nvSpPr>
        <p:spPr>
          <a:xfrm>
            <a:off x="979560" y="281159"/>
            <a:ext cx="6868799" cy="120312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Arial" pitchFamily="18"/>
                <a:ea typeface="Microsoft YaHei" pitchFamily="1"/>
                <a:cs typeface="Mangal" pitchFamily="2"/>
              </a:rPr>
              <a:t>LES FORMATIONS </a:t>
            </a:r>
            <a:br>
              <a:rPr lang="fr-FR" sz="4400" b="1" i="0" u="none" strike="noStrike" kern="1200" cap="none" spc="0" baseline="0">
                <a:solidFill>
                  <a:srgbClr val="000000"/>
                </a:solidFill>
                <a:uFillTx/>
                <a:latin typeface="Arial" pitchFamily="18"/>
                <a:ea typeface="Microsoft YaHei" pitchFamily="1"/>
                <a:cs typeface="Mangal" pitchFamily="2"/>
              </a:rPr>
            </a:br>
            <a:r>
              <a:rPr lang="fr-FR" sz="3200" b="0" i="0" u="none" strike="noStrike" kern="1200" cap="none" spc="0" baseline="0">
                <a:solidFill>
                  <a:srgbClr val="000000"/>
                </a:solidFill>
                <a:uFillTx/>
                <a:latin typeface="Arial" pitchFamily="18"/>
                <a:ea typeface="Microsoft YaHei" pitchFamily="1"/>
                <a:cs typeface="Mangal" pitchFamily="2"/>
              </a:rPr>
              <a:t>accessibles depuis la plateforme</a:t>
            </a:r>
          </a:p>
        </p:txBody>
      </p:sp>
      <p:sp>
        <p:nvSpPr>
          <p:cNvPr id="3" name="Text Box 2">
            <a:extLst>
              <a:ext uri="{FF2B5EF4-FFF2-40B4-BE49-F238E27FC236}">
                <a16:creationId xmlns:a16="http://schemas.microsoft.com/office/drawing/2014/main" id="{E0E96899-DC02-DD4A-B160-D8B6ABA9AF44}"/>
              </a:ext>
            </a:extLst>
          </p:cNvPr>
          <p:cNvSpPr/>
          <p:nvPr/>
        </p:nvSpPr>
        <p:spPr>
          <a:xfrm>
            <a:off x="8136002" y="5616720"/>
            <a:ext cx="244080" cy="58068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338044" marR="0" lvl="0" indent="-332997" algn="l" defTabSz="914400" rtl="0" fontAlgn="auto" hangingPunct="1">
              <a:lnSpc>
                <a:spcPct val="100000"/>
              </a:lnSpc>
              <a:spcBef>
                <a:spcPts val="0"/>
              </a:spcBef>
              <a:spcAft>
                <a:spcPts val="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1800" b="0" i="0" u="none" strike="noStrike" kern="1200" cap="none" spc="0" baseline="0">
                <a:solidFill>
                  <a:srgbClr val="000000"/>
                </a:solidFill>
                <a:uFillTx/>
                <a:latin typeface="Arial" pitchFamily="18"/>
                <a:ea typeface="Microsoft YaHei" pitchFamily="1"/>
                <a:cs typeface="Mangal" pitchFamily="2"/>
              </a:rPr>
              <a:t> </a:t>
            </a:r>
          </a:p>
        </p:txBody>
      </p:sp>
      <p:sp>
        <p:nvSpPr>
          <p:cNvPr id="4" name="Text Box 3">
            <a:extLst>
              <a:ext uri="{FF2B5EF4-FFF2-40B4-BE49-F238E27FC236}">
                <a16:creationId xmlns:a16="http://schemas.microsoft.com/office/drawing/2014/main" id="{8CC4E1D1-7411-DD0E-AAD6-83B1ED84C063}"/>
              </a:ext>
            </a:extLst>
          </p:cNvPr>
          <p:cNvSpPr/>
          <p:nvPr/>
        </p:nvSpPr>
        <p:spPr>
          <a:xfrm>
            <a:off x="539642" y="1797116"/>
            <a:ext cx="7848359" cy="430784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CPGE</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BUT, BTS, BTSA,DTS,DCG </a:t>
            </a:r>
            <a:r>
              <a:rPr lang="fr-FR" sz="2400" b="0" i="0" u="none" strike="noStrike" kern="1200" cap="none" spc="0" baseline="0" dirty="0">
                <a:solidFill>
                  <a:srgbClr val="000000"/>
                </a:solidFill>
                <a:uFillTx/>
                <a:latin typeface="Arial" pitchFamily="18"/>
                <a:ea typeface="Microsoft YaHei" pitchFamily="1"/>
                <a:cs typeface="DejaVu Sans" pitchFamily="34"/>
              </a:rPr>
              <a:t> </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Certaines écoles de commerce</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écoles d’ingénieurs</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Écoles Nationales Supérieures d’Architecture</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Certaines écoles d’Arts</a:t>
            </a:r>
          </a:p>
          <a:p>
            <a:pPr marL="165241" marR="0" lvl="0" indent="-164875" algn="l" defTabSz="914400" rtl="0" fontAlgn="auto" hangingPunct="1">
              <a:lnSpc>
                <a:spcPct val="90000"/>
              </a:lnSpc>
              <a:spcBef>
                <a:spcPts val="525"/>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licences </a:t>
            </a:r>
            <a:r>
              <a:rPr lang="fr-FR" sz="2200" b="1" i="0" u="none" strike="noStrike" kern="1200" cap="none" spc="0" baseline="0" dirty="0">
                <a:solidFill>
                  <a:srgbClr val="000000"/>
                </a:solidFill>
                <a:uFillTx/>
                <a:latin typeface="Arial" pitchFamily="18"/>
                <a:ea typeface="Microsoft YaHei" pitchFamily="1"/>
                <a:cs typeface="DejaVu Sans" pitchFamily="34"/>
              </a:rPr>
              <a:t>(1ere année en université)</a:t>
            </a:r>
            <a:r>
              <a:rPr lang="fr-FR" sz="2400" b="1" i="0" u="none" strike="noStrike" kern="1200" cap="none" spc="0" baseline="0" dirty="0">
                <a:solidFill>
                  <a:srgbClr val="000000"/>
                </a:solidFill>
                <a:uFillTx/>
                <a:latin typeface="Arial" pitchFamily="18"/>
                <a:ea typeface="Microsoft YaHei" pitchFamily="1"/>
                <a:cs typeface="DejaVu Sans" pitchFamily="34"/>
              </a:rPr>
              <a:t> et PACES</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Les Mises à Niveau</a:t>
            </a:r>
          </a:p>
          <a:p>
            <a:pPr marL="165241" marR="0" lvl="0" indent="-164875" algn="l" defTabSz="914400" rtl="0" fontAlgn="auto" hangingPunct="1">
              <a:lnSpc>
                <a:spcPct val="90000"/>
              </a:lnSpc>
              <a:spcBef>
                <a:spcPts val="600"/>
              </a:spcBef>
              <a:spcAft>
                <a:spcPts val="600"/>
              </a:spcAft>
              <a:buClr>
                <a:srgbClr val="000000"/>
              </a:buClr>
              <a:buSzPct val="100000"/>
              <a:buFont typeface="Wingdings"/>
              <a:buChar char=""/>
              <a:tabLst>
                <a:tab pos="330482" algn="l"/>
                <a:tab pos="777962" algn="l"/>
                <a:tab pos="1227243" algn="l"/>
                <a:tab pos="1676515" algn="l"/>
                <a:tab pos="2125796" algn="l"/>
                <a:tab pos="2575078" algn="l"/>
                <a:tab pos="3024359" algn="l"/>
                <a:tab pos="3473640" algn="l"/>
                <a:tab pos="3922922" algn="l"/>
                <a:tab pos="4372203" algn="l"/>
                <a:tab pos="4821484" algn="l"/>
                <a:tab pos="5270756" algn="l"/>
                <a:tab pos="5720038" algn="l"/>
                <a:tab pos="6169319" algn="l"/>
                <a:tab pos="6618600" algn="l"/>
                <a:tab pos="7067525" algn="l"/>
                <a:tab pos="7516797" algn="l"/>
                <a:tab pos="7966078" algn="l"/>
                <a:tab pos="8415360" algn="l"/>
                <a:tab pos="8864641" algn="l"/>
                <a:tab pos="9313922"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Écoles sociales et paramédicales</a:t>
            </a:r>
          </a:p>
          <a:p>
            <a:pPr marL="166676" marR="0" lvl="0" indent="-164875" algn="l" defTabSz="914400" rtl="0" fontAlgn="auto" hangingPunct="1">
              <a:lnSpc>
                <a:spcPct val="90000"/>
              </a:lnSpc>
              <a:spcBef>
                <a:spcPts val="600"/>
              </a:spcBef>
              <a:spcAft>
                <a:spcPts val="600"/>
              </a:spcAft>
              <a:buNone/>
              <a:tabLst>
                <a:tab pos="331917" algn="l"/>
                <a:tab pos="779397" algn="l"/>
                <a:tab pos="1228678" algn="l"/>
                <a:tab pos="1677950" algn="l"/>
                <a:tab pos="2127231" algn="l"/>
                <a:tab pos="2576513" algn="l"/>
                <a:tab pos="3025794" algn="l"/>
                <a:tab pos="3475075" algn="l"/>
                <a:tab pos="3924357" algn="l"/>
                <a:tab pos="4373638" algn="l"/>
                <a:tab pos="4822919" algn="l"/>
                <a:tab pos="5272191" algn="l"/>
                <a:tab pos="5721473" algn="l"/>
                <a:tab pos="6170754" algn="l"/>
                <a:tab pos="6620035" algn="l"/>
                <a:tab pos="7068960" algn="l"/>
                <a:tab pos="7518232" algn="l"/>
                <a:tab pos="7967513" algn="l"/>
                <a:tab pos="8416795" algn="l"/>
                <a:tab pos="8866076" algn="l"/>
                <a:tab pos="931535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                                 </a:t>
            </a:r>
          </a:p>
        </p:txBody>
      </p:sp>
      <p:sp>
        <p:nvSpPr>
          <p:cNvPr id="5" name="ZoneTexte 4">
            <a:extLst>
              <a:ext uri="{FF2B5EF4-FFF2-40B4-BE49-F238E27FC236}">
                <a16:creationId xmlns:a16="http://schemas.microsoft.com/office/drawing/2014/main" id="{6059B31C-778A-136A-8EEA-0D9E128E2744}"/>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35426C5B-672D-6534-B324-60614FF4F1C5}"/>
              </a:ext>
            </a:extLst>
          </p:cNvPr>
          <p:cNvSpPr/>
          <p:nvPr/>
        </p:nvSpPr>
        <p:spPr>
          <a:xfrm>
            <a:off x="285841" y="171358"/>
            <a:ext cx="8278556" cy="66492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343082" marR="0" lvl="0" indent="-332997" algn="ctr" defTabSz="914400" rtl="0" fontAlgn="auto" hangingPunct="1">
              <a:lnSpc>
                <a:spcPct val="90000"/>
              </a:lnSpc>
              <a:spcBef>
                <a:spcPts val="8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Arial" pitchFamily="18"/>
                <a:ea typeface="Microsoft YaHei" pitchFamily="1"/>
                <a:cs typeface="Mangal" pitchFamily="2"/>
              </a:rPr>
              <a:t>INSCRIPTION</a:t>
            </a:r>
          </a:p>
        </p:txBody>
      </p:sp>
      <p:sp>
        <p:nvSpPr>
          <p:cNvPr id="3" name="Rectangle 2">
            <a:extLst>
              <a:ext uri="{FF2B5EF4-FFF2-40B4-BE49-F238E27FC236}">
                <a16:creationId xmlns:a16="http://schemas.microsoft.com/office/drawing/2014/main" id="{6499303A-CB09-E670-7040-A158DDCBF0DC}"/>
              </a:ext>
            </a:extLst>
          </p:cNvPr>
          <p:cNvSpPr/>
          <p:nvPr/>
        </p:nvSpPr>
        <p:spPr>
          <a:xfrm>
            <a:off x="827641" y="944639"/>
            <a:ext cx="7128360" cy="42300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Mangal" pitchFamily="2"/>
              </a:rPr>
              <a:t>inscription du 17 janvier 2024 au 14 mars 2024</a:t>
            </a:r>
          </a:p>
        </p:txBody>
      </p:sp>
      <p:sp>
        <p:nvSpPr>
          <p:cNvPr id="4" name="Rectangle 3">
            <a:extLst>
              <a:ext uri="{FF2B5EF4-FFF2-40B4-BE49-F238E27FC236}">
                <a16:creationId xmlns:a16="http://schemas.microsoft.com/office/drawing/2014/main" id="{2DC6B329-4641-32D9-9B63-39F308EC0078}"/>
              </a:ext>
            </a:extLst>
          </p:cNvPr>
          <p:cNvSpPr/>
          <p:nvPr/>
        </p:nvSpPr>
        <p:spPr>
          <a:xfrm>
            <a:off x="428762" y="1545509"/>
            <a:ext cx="8286475" cy="47823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pour cela, vous devez vous munir :</a:t>
            </a:r>
          </a:p>
          <a:p>
            <a:pPr marL="457200" marR="0" lvl="1" indent="-285475" algn="l" defTabSz="914400" rtl="0" fontAlgn="auto" hangingPunct="1">
              <a:lnSpc>
                <a:spcPct val="100000"/>
              </a:lnSpc>
              <a:spcBef>
                <a:spcPts val="1750"/>
              </a:spcBef>
              <a:spcAft>
                <a:spcPts val="0"/>
              </a:spcAft>
              <a:buClr>
                <a:srgbClr val="000000"/>
              </a:buClr>
              <a:buSzPct val="100000"/>
              <a:buFont typeface="Arial" pitchFamily="32"/>
              <a:buChar char="•"/>
              <a:tabLst>
                <a:tab pos="457200" algn="l"/>
                <a:tab pos="905036" algn="l"/>
                <a:tab pos="1353961" algn="l"/>
                <a:tab pos="1803242" algn="l"/>
                <a:tab pos="2252523" algn="l"/>
                <a:tab pos="2701795" algn="l"/>
                <a:tab pos="3151077" algn="l"/>
                <a:tab pos="3600358" algn="l"/>
                <a:tab pos="4049639" algn="l"/>
                <a:tab pos="4498921" algn="l"/>
                <a:tab pos="4948202" algn="l"/>
                <a:tab pos="5397483" algn="l"/>
                <a:tab pos="5846755" algn="l"/>
                <a:tab pos="6296037" algn="l"/>
                <a:tab pos="6745318" algn="l"/>
                <a:tab pos="7194599" algn="l"/>
                <a:tab pos="7643881" algn="l"/>
                <a:tab pos="8093162" algn="l"/>
                <a:tab pos="8542443" algn="l"/>
                <a:tab pos="8991715" algn="l"/>
                <a:tab pos="94409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 d’une adresse mail valide,</a:t>
            </a:r>
          </a:p>
          <a:p>
            <a:pPr marL="457200" marR="0" lvl="1" indent="-285475" algn="l" defTabSz="914400" rtl="0" fontAlgn="auto" hangingPunct="1">
              <a:lnSpc>
                <a:spcPct val="100000"/>
              </a:lnSpc>
              <a:spcBef>
                <a:spcPts val="1750"/>
              </a:spcBef>
              <a:spcAft>
                <a:spcPts val="0"/>
              </a:spcAft>
              <a:buClr>
                <a:srgbClr val="000000"/>
              </a:buClr>
              <a:buSzPct val="100000"/>
              <a:buFont typeface="Arial" pitchFamily="32"/>
              <a:buChar char="•"/>
              <a:tabLst>
                <a:tab pos="457200" algn="l"/>
                <a:tab pos="905036" algn="l"/>
                <a:tab pos="1353961" algn="l"/>
                <a:tab pos="1803242" algn="l"/>
                <a:tab pos="2252523" algn="l"/>
                <a:tab pos="2701795" algn="l"/>
                <a:tab pos="3151077" algn="l"/>
                <a:tab pos="3600358" algn="l"/>
                <a:tab pos="4049639" algn="l"/>
                <a:tab pos="4498921" algn="l"/>
                <a:tab pos="4948202" algn="l"/>
                <a:tab pos="5397483" algn="l"/>
                <a:tab pos="5846755" algn="l"/>
                <a:tab pos="6296037" algn="l"/>
                <a:tab pos="6745318" algn="l"/>
                <a:tab pos="7194599" algn="l"/>
                <a:tab pos="7643881" algn="l"/>
                <a:tab pos="8093162" algn="l"/>
                <a:tab pos="8542443" algn="l"/>
                <a:tab pos="8991715" algn="l"/>
                <a:tab pos="94409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DejaVu Sans" pitchFamily="34"/>
              </a:rPr>
              <a:t> de votre numéro INE,</a:t>
            </a:r>
          </a:p>
          <a:p>
            <a:pPr marL="0" marR="0" lvl="0" indent="-285475"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Arial" pitchFamily="18"/>
              <a:ea typeface="Microsoft YaHei" pitchFamily="1"/>
              <a:cs typeface="DejaVu Sans" pitchFamily="34"/>
            </a:endParaRPr>
          </a:p>
          <a:p>
            <a:pPr marL="0" marR="0" lvl="0" indent="-285475"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DejaVu Sans" pitchFamily="34"/>
              </a:rPr>
              <a:t>Conseils :</a:t>
            </a:r>
          </a:p>
          <a:p>
            <a:pPr marL="0" marR="0" lvl="0" indent="-285475"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DejaVu Sans" pitchFamily="34"/>
              </a:rPr>
              <a:t>Renseigner le numéro de portable du candidat pour recevoir les alertes envoyées par la plateforme. Les parents ou tuteurs légaux peuvent également renseigner leur numéro de téléphone pour recevoir les alertes Parcoursup.</a:t>
            </a:r>
          </a:p>
          <a:p>
            <a:pPr marL="0" marR="0" lvl="0" indent="-285475"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200" b="1" i="0" u="none" strike="noStrike" kern="1200" cap="none" spc="0" baseline="0" dirty="0">
              <a:solidFill>
                <a:srgbClr val="000000"/>
              </a:solidFill>
              <a:uFillTx/>
              <a:latin typeface="Comic Sans MS" pitchFamily="66"/>
              <a:ea typeface="Microsoft YaHei" pitchFamily="1"/>
              <a:cs typeface="DejaVu Sans" pitchFamily="34"/>
            </a:endParaRPr>
          </a:p>
          <a:p>
            <a:pPr marL="0" marR="0" lvl="0" indent="-285475"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DejaVu Sans" pitchFamily="34"/>
              </a:rPr>
              <a:t>Attention les vœux sont à formuler avant les examens et il est nécessaire de respecter le calendrier.</a:t>
            </a:r>
          </a:p>
          <a:p>
            <a:pPr marL="0" marR="0" lvl="0" indent="-285475"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DejaVu Sans" pitchFamily="34"/>
              </a:rPr>
              <a:t>Attention aux périodes de PFMP</a:t>
            </a:r>
          </a:p>
        </p:txBody>
      </p:sp>
      <p:sp>
        <p:nvSpPr>
          <p:cNvPr id="5" name="ZoneTexte 4">
            <a:extLst>
              <a:ext uri="{FF2B5EF4-FFF2-40B4-BE49-F238E27FC236}">
                <a16:creationId xmlns:a16="http://schemas.microsoft.com/office/drawing/2014/main" id="{959CFE15-343E-E5A0-A088-A4439656B8D8}"/>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C6CEE33-176F-5E3D-2EDA-9CC87A61D0F6}"/>
              </a:ext>
            </a:extLst>
          </p:cNvPr>
          <p:cNvGrpSpPr/>
          <p:nvPr/>
        </p:nvGrpSpPr>
        <p:grpSpPr>
          <a:xfrm>
            <a:off x="723957" y="1655640"/>
            <a:ext cx="1355396" cy="1348922"/>
            <a:chOff x="723957" y="1655640"/>
            <a:chExt cx="1355396" cy="1348922"/>
          </a:xfrm>
        </p:grpSpPr>
        <p:pic>
          <p:nvPicPr>
            <p:cNvPr id="3" name="Picture 2">
              <a:extLst>
                <a:ext uri="{FF2B5EF4-FFF2-40B4-BE49-F238E27FC236}">
                  <a16:creationId xmlns:a16="http://schemas.microsoft.com/office/drawing/2014/main" id="{2F6DD33A-252B-5066-BD7C-14DB361B9167}"/>
                </a:ext>
              </a:extLst>
            </p:cNvPr>
            <p:cNvPicPr>
              <a:picLocks noChangeAspect="1"/>
            </p:cNvPicPr>
            <p:nvPr/>
          </p:nvPicPr>
          <p:blipFill>
            <a:blip r:embed="rId3">
              <a:lum/>
              <a:alphaModFix/>
            </a:blip>
            <a:srcRect/>
            <a:stretch>
              <a:fillRect/>
            </a:stretch>
          </p:blipFill>
          <p:spPr>
            <a:xfrm>
              <a:off x="723957" y="1655640"/>
              <a:ext cx="1355396" cy="1348922"/>
            </a:xfrm>
            <a:prstGeom prst="rect">
              <a:avLst/>
            </a:prstGeom>
            <a:noFill/>
            <a:ln cap="flat">
              <a:noFill/>
            </a:ln>
          </p:spPr>
        </p:pic>
        <p:sp>
          <p:nvSpPr>
            <p:cNvPr id="4" name="Text Box 3">
              <a:extLst>
                <a:ext uri="{FF2B5EF4-FFF2-40B4-BE49-F238E27FC236}">
                  <a16:creationId xmlns:a16="http://schemas.microsoft.com/office/drawing/2014/main" id="{2CACC3B1-5A3E-995F-1089-54F4A62A2F56}"/>
                </a:ext>
              </a:extLst>
            </p:cNvPr>
            <p:cNvSpPr/>
            <p:nvPr/>
          </p:nvSpPr>
          <p:spPr>
            <a:xfrm>
              <a:off x="1103397" y="2295363"/>
              <a:ext cx="597962" cy="59796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grpSp>
      <p:sp>
        <p:nvSpPr>
          <p:cNvPr id="5" name="Text Box 4">
            <a:extLst>
              <a:ext uri="{FF2B5EF4-FFF2-40B4-BE49-F238E27FC236}">
                <a16:creationId xmlns:a16="http://schemas.microsoft.com/office/drawing/2014/main" id="{A0094501-9C64-3FAA-E813-6A6C16B5F51C}"/>
              </a:ext>
            </a:extLst>
          </p:cNvPr>
          <p:cNvSpPr/>
          <p:nvPr/>
        </p:nvSpPr>
        <p:spPr>
          <a:xfrm>
            <a:off x="1152363" y="1711436"/>
            <a:ext cx="499683" cy="13129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8000" b="0" i="0" u="none" strike="noStrike" kern="1200" cap="none" spc="0" baseline="0">
                <a:solidFill>
                  <a:srgbClr val="000000"/>
                </a:solidFill>
                <a:uFillTx/>
                <a:latin typeface="Elephant" pitchFamily="18"/>
                <a:ea typeface="Microsoft YaHei" pitchFamily="1"/>
                <a:cs typeface="Mangal" pitchFamily="2"/>
              </a:rPr>
              <a:t>!</a:t>
            </a:r>
          </a:p>
        </p:txBody>
      </p:sp>
      <p:sp>
        <p:nvSpPr>
          <p:cNvPr id="6" name="Rectangle 5">
            <a:extLst>
              <a:ext uri="{FF2B5EF4-FFF2-40B4-BE49-F238E27FC236}">
                <a16:creationId xmlns:a16="http://schemas.microsoft.com/office/drawing/2014/main" id="{142D4640-B190-12FB-F148-5EE7F0C2D869}"/>
              </a:ext>
            </a:extLst>
          </p:cNvPr>
          <p:cNvSpPr/>
          <p:nvPr/>
        </p:nvSpPr>
        <p:spPr>
          <a:xfrm>
            <a:off x="428762" y="357118"/>
            <a:ext cx="8572317" cy="109943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200" b="1" i="0" u="none" strike="noStrike" kern="1200" cap="none" spc="0" baseline="0">
                <a:solidFill>
                  <a:srgbClr val="000000"/>
                </a:solidFill>
                <a:uFillTx/>
                <a:latin typeface="Arial" pitchFamily="18"/>
                <a:ea typeface="Microsoft YaHei" pitchFamily="1"/>
                <a:cs typeface="Mangal" pitchFamily="2"/>
              </a:rPr>
              <a:t>Lors de l’inscription, vous pouvez formuler jusqu’à 10 vœux (20 sous vœux) pour des formations sous statut d’étudiant </a:t>
            </a:r>
            <a:r>
              <a:rPr lang="fr-FR" sz="2200" b="0" i="0" u="none" strike="noStrike" kern="1200" cap="none" spc="0" baseline="0">
                <a:solidFill>
                  <a:srgbClr val="000000"/>
                </a:solidFill>
                <a:uFillTx/>
                <a:latin typeface="Arial" pitchFamily="18"/>
                <a:ea typeface="Microsoft YaHei" pitchFamily="1"/>
                <a:cs typeface="Mangal" pitchFamily="2"/>
              </a:rPr>
              <a:t>et</a:t>
            </a:r>
            <a:r>
              <a:rPr lang="fr-FR" sz="2200" b="1" i="0" u="none" strike="noStrike" kern="1200" cap="none" spc="0" baseline="0">
                <a:solidFill>
                  <a:srgbClr val="000000"/>
                </a:solidFill>
                <a:uFillTx/>
                <a:latin typeface="Arial" pitchFamily="18"/>
                <a:ea typeface="Microsoft YaHei" pitchFamily="1"/>
                <a:cs typeface="Mangal" pitchFamily="2"/>
              </a:rPr>
              <a:t> 10 vœux pour des formations sous statut d’apprenti</a:t>
            </a:r>
          </a:p>
        </p:txBody>
      </p:sp>
      <p:sp>
        <p:nvSpPr>
          <p:cNvPr id="7" name="Rectangle 6">
            <a:extLst>
              <a:ext uri="{FF2B5EF4-FFF2-40B4-BE49-F238E27FC236}">
                <a16:creationId xmlns:a16="http://schemas.microsoft.com/office/drawing/2014/main" id="{A67BC27E-5206-BAA2-2720-F38CD187CA39}"/>
              </a:ext>
            </a:extLst>
          </p:cNvPr>
          <p:cNvSpPr/>
          <p:nvPr/>
        </p:nvSpPr>
        <p:spPr>
          <a:xfrm>
            <a:off x="2357277" y="2000158"/>
            <a:ext cx="5000396" cy="45971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Pas de classement des vœux</a:t>
            </a:r>
          </a:p>
        </p:txBody>
      </p:sp>
      <p:sp>
        <p:nvSpPr>
          <p:cNvPr id="8" name="Rectangle 7">
            <a:extLst>
              <a:ext uri="{FF2B5EF4-FFF2-40B4-BE49-F238E27FC236}">
                <a16:creationId xmlns:a16="http://schemas.microsoft.com/office/drawing/2014/main" id="{9C6E261C-3C76-694E-F3FC-9BEDA593C0EE}"/>
              </a:ext>
            </a:extLst>
          </p:cNvPr>
          <p:cNvSpPr/>
          <p:nvPr/>
        </p:nvSpPr>
        <p:spPr>
          <a:xfrm>
            <a:off x="571682" y="3429000"/>
            <a:ext cx="7857722" cy="249408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15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 Chaque vœu doit être choisi et motivé</a:t>
            </a:r>
          </a:p>
          <a:p>
            <a:pPr marL="0" marR="0" lvl="0" indent="0" algn="just" defTabSz="914400" rtl="0" fontAlgn="auto" hangingPunct="1">
              <a:lnSpc>
                <a:spcPct val="100000"/>
              </a:lnSpc>
              <a:spcBef>
                <a:spcPts val="15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 Il pourra y avoir regroupement des vœux (sous vœux)</a:t>
            </a:r>
          </a:p>
          <a:p>
            <a:pPr marL="0" marR="0" lvl="0" indent="0" algn="just" defTabSz="914400" rtl="0" fontAlgn="auto" hangingPunct="1">
              <a:lnSpc>
                <a:spcPct val="100000"/>
              </a:lnSpc>
              <a:spcBef>
                <a:spcPts val="15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 Formations sélectives et non sélectives</a:t>
            </a:r>
          </a:p>
          <a:p>
            <a:pPr marL="0" marR="0" lvl="0" indent="0" algn="just" defTabSz="914400" rtl="0" fontAlgn="auto" hangingPunct="1">
              <a:lnSpc>
                <a:spcPct val="100000"/>
              </a:lnSpc>
              <a:spcBef>
                <a:spcPts val="15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 Mise en place de la </a:t>
            </a:r>
            <a:r>
              <a:rPr lang="fr-FR" sz="2400" b="1" i="0" u="none" strike="noStrike" kern="1200" cap="none" spc="0" baseline="0" dirty="0">
                <a:solidFill>
                  <a:srgbClr val="000000"/>
                </a:solidFill>
                <a:uFillTx/>
                <a:latin typeface="Arial" pitchFamily="18"/>
                <a:ea typeface="Microsoft YaHei" pitchFamily="1"/>
                <a:cs typeface="DejaVu Sans" pitchFamily="34"/>
              </a:rPr>
              <a:t>fiche Avenir</a:t>
            </a:r>
            <a:r>
              <a:rPr lang="fr-FR" sz="2400" b="0" i="0" u="none" strike="noStrike" kern="1200" cap="none" spc="0" baseline="0" dirty="0">
                <a:solidFill>
                  <a:srgbClr val="000000"/>
                </a:solidFill>
                <a:uFillTx/>
                <a:latin typeface="Arial" pitchFamily="18"/>
                <a:ea typeface="Microsoft YaHei" pitchFamily="1"/>
                <a:cs typeface="DejaVu Sans" pitchFamily="34"/>
              </a:rPr>
              <a:t> pour les 2 types de formations (initiale et alternance)</a:t>
            </a:r>
          </a:p>
        </p:txBody>
      </p:sp>
      <p:sp>
        <p:nvSpPr>
          <p:cNvPr id="9" name="ZoneTexte 4">
            <a:extLst>
              <a:ext uri="{FF2B5EF4-FFF2-40B4-BE49-F238E27FC236}">
                <a16:creationId xmlns:a16="http://schemas.microsoft.com/office/drawing/2014/main" id="{4192FBE9-5C4B-0150-81FF-292E8AAA68F3}"/>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Class="entr"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0">
                                          <p:val>
                                            <p:strVal val="#ppt_w"/>
                                          </p:val>
                                        </p:tav>
                                      </p:tavLst>
                                    </p:anim>
                                    <p:anim calcmode="lin" valueType="num">
                                      <p:cBhvr>
                                        <p:cTn id="8" dur="1000" fill="hold"/>
                                        <p:tgtEl>
                                          <p:spTgt spid="2"/>
                                        </p:tgtEl>
                                        <p:attrNameLst>
                                          <p:attrName>ppt_h</p:attrName>
                                        </p:attrNameLst>
                                      </p:cBhvr>
                                      <p:tavLst>
                                        <p:tav tm="0">
                                          <p:val>
                                            <p:strVal val="#ppt_h"/>
                                          </p:val>
                                        </p:tav>
                                        <p:tav tm="0">
                                          <p:val>
                                            <p:strVal val="#ppt_h"/>
                                          </p:val>
                                        </p:tav>
                                      </p:tavLst>
                                    </p:anim>
                                    <p:animEffect transition="in" filter="fade">
                                      <p:cBhvr>
                                        <p:cTn id="9" dur="1000"/>
                                        <p:tgtEl>
                                          <p:spTgt spid="2"/>
                                        </p:tgtEl>
                                      </p:cBhvr>
                                    </p:animEffect>
                                  </p:childTnLst>
                                </p:cTn>
                              </p:par>
                              <p:par>
                                <p:cTn id="10" presetClass="entr"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0">
                                          <p:val>
                                            <p:strVal val="#ppt_w"/>
                                          </p:val>
                                        </p:tav>
                                      </p:tavLst>
                                    </p:anim>
                                    <p:anim calcmode="lin" valueType="num">
                                      <p:cBhvr>
                                        <p:cTn id="13" dur="1000" fill="hold"/>
                                        <p:tgtEl>
                                          <p:spTgt spid="5"/>
                                        </p:tgtEl>
                                        <p:attrNameLst>
                                          <p:attrName>ppt_h</p:attrName>
                                        </p:attrNameLst>
                                      </p:cBhvr>
                                      <p:tavLst>
                                        <p:tav tm="0">
                                          <p:val>
                                            <p:strVal val="#ppt_h"/>
                                          </p:val>
                                        </p:tav>
                                        <p:tav tm="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32823B5B-584F-CE43-112F-5835CC37F2BF}"/>
              </a:ext>
            </a:extLst>
          </p:cNvPr>
          <p:cNvSpPr/>
          <p:nvPr/>
        </p:nvSpPr>
        <p:spPr>
          <a:xfrm>
            <a:off x="287277" y="206279"/>
            <a:ext cx="8478362" cy="146159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1" i="0" u="none" strike="noStrike" kern="1200" cap="none" spc="0" baseline="0" dirty="0">
                <a:solidFill>
                  <a:srgbClr val="000000"/>
                </a:solidFill>
                <a:uFillTx/>
                <a:latin typeface="Arial" pitchFamily="18"/>
                <a:ea typeface="Microsoft YaHei" pitchFamily="1"/>
                <a:cs typeface="Mangal" pitchFamily="2"/>
              </a:rPr>
              <a:t>COMPLÉTER SON DOSSIER POUR CONFIRMER SES VŒUX SUR PARCOURSUP.FR</a:t>
            </a:r>
          </a:p>
        </p:txBody>
      </p:sp>
      <p:sp>
        <p:nvSpPr>
          <p:cNvPr id="3" name="Text Box 2">
            <a:extLst>
              <a:ext uri="{FF2B5EF4-FFF2-40B4-BE49-F238E27FC236}">
                <a16:creationId xmlns:a16="http://schemas.microsoft.com/office/drawing/2014/main" id="{4CFB1824-981E-D50A-C213-9A14043EA16E}"/>
              </a:ext>
            </a:extLst>
          </p:cNvPr>
          <p:cNvSpPr/>
          <p:nvPr/>
        </p:nvSpPr>
        <p:spPr>
          <a:xfrm>
            <a:off x="179277" y="1845003"/>
            <a:ext cx="8892722" cy="43200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338044" marR="0" lvl="0" indent="-337678" algn="l" defTabSz="914400" rtl="0" fontAlgn="auto" hangingPunct="1">
              <a:lnSpc>
                <a:spcPct val="100000"/>
              </a:lnSpc>
              <a:spcBef>
                <a:spcPts val="500"/>
              </a:spcBef>
              <a:spcAft>
                <a:spcPts val="0"/>
              </a:spcAft>
              <a:buClr>
                <a:srgbClr val="000000"/>
              </a:buClr>
              <a:buSzPct val="100000"/>
              <a:buFont typeface="Arial" pitchFamily="32"/>
              <a:buChar char="•"/>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 Pour que les vœux saisis deviennent définitifs sur Parcoursup, les lycéens doivent :</a:t>
            </a:r>
          </a:p>
          <a:p>
            <a:pPr marL="738359" marR="0" lvl="1" indent="-280803" algn="l" defTabSz="914400" rtl="0" fontAlgn="auto" hangingPunct="1">
              <a:lnSpc>
                <a:spcPct val="100000"/>
              </a:lnSpc>
              <a:spcBef>
                <a:spcPts val="400"/>
              </a:spcBef>
              <a:spcAft>
                <a:spcPts val="0"/>
              </a:spcAft>
              <a:buClr>
                <a:srgbClr val="000000"/>
              </a:buClr>
              <a:buSzPct val="100000"/>
              <a:buFont typeface="Arial" pitchFamily="32"/>
              <a:buChar char="–"/>
              <a:tabLst>
                <a:tab pos="1076403" algn="l"/>
                <a:tab pos="1524240" algn="l"/>
                <a:tab pos="1973521" algn="l"/>
                <a:tab pos="2422802" algn="l"/>
                <a:tab pos="2872074" algn="l"/>
                <a:tab pos="3321356" algn="l"/>
                <a:tab pos="3770637" algn="l"/>
                <a:tab pos="4219918" algn="l"/>
                <a:tab pos="4668834" algn="l"/>
                <a:tab pos="5118115" algn="l"/>
                <a:tab pos="5567396" algn="l"/>
                <a:tab pos="6016678" algn="l"/>
                <a:tab pos="6465959" algn="l"/>
                <a:tab pos="6915240" algn="l"/>
                <a:tab pos="7364522" algn="l"/>
                <a:tab pos="7813803" algn="l"/>
                <a:tab pos="8263075" algn="l"/>
                <a:tab pos="8712356" algn="l"/>
                <a:tab pos="9161638" algn="l"/>
                <a:tab pos="9610919" algn="l"/>
                <a:tab pos="10060200"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compléter leur dossier pour chaque vœu : saisie du projet de formation motivé, document(s) à joindre via la plateforme</a:t>
            </a:r>
          </a:p>
          <a:p>
            <a:pPr marL="738359" marR="0" lvl="1" indent="-280803" algn="l" defTabSz="914400" rtl="0" fontAlgn="auto" hangingPunct="1">
              <a:lnSpc>
                <a:spcPct val="100000"/>
              </a:lnSpc>
              <a:spcBef>
                <a:spcPts val="400"/>
              </a:spcBef>
              <a:spcAft>
                <a:spcPts val="0"/>
              </a:spcAft>
              <a:buClr>
                <a:srgbClr val="000000"/>
              </a:buClr>
              <a:buSzPct val="100000"/>
              <a:buFont typeface="Arial" pitchFamily="32"/>
              <a:buChar char="–"/>
              <a:tabLst>
                <a:tab pos="1076403" algn="l"/>
                <a:tab pos="1524240" algn="l"/>
                <a:tab pos="1973521" algn="l"/>
                <a:tab pos="2422802" algn="l"/>
                <a:tab pos="2872074" algn="l"/>
                <a:tab pos="3321356" algn="l"/>
                <a:tab pos="3770637" algn="l"/>
                <a:tab pos="4219918" algn="l"/>
                <a:tab pos="4668834" algn="l"/>
                <a:tab pos="5118115" algn="l"/>
                <a:tab pos="5567396" algn="l"/>
                <a:tab pos="6016678" algn="l"/>
                <a:tab pos="6465959" algn="l"/>
                <a:tab pos="6915240" algn="l"/>
                <a:tab pos="7364522" algn="l"/>
                <a:tab pos="7813803" algn="l"/>
                <a:tab pos="8263075" algn="l"/>
                <a:tab pos="8712356" algn="l"/>
                <a:tab pos="9161638" algn="l"/>
                <a:tab pos="9610919" algn="l"/>
                <a:tab pos="10060200"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Mangal" pitchFamily="2"/>
              </a:rPr>
              <a:t>confirmer leurs vœux</a:t>
            </a:r>
          </a:p>
          <a:p>
            <a:pPr marL="738359" marR="0" lvl="1" indent="-280803" algn="l" defTabSz="914400" rtl="0" fontAlgn="auto" hangingPunct="1">
              <a:lnSpc>
                <a:spcPct val="100000"/>
              </a:lnSpc>
              <a:spcBef>
                <a:spcPts val="400"/>
              </a:spcBef>
              <a:spcAft>
                <a:spcPts val="0"/>
              </a:spcAft>
              <a:buClr>
                <a:srgbClr val="000000"/>
              </a:buClr>
              <a:buSzPct val="100000"/>
              <a:buFont typeface="Arial" pitchFamily="32"/>
              <a:buChar char="–"/>
              <a:tabLst>
                <a:tab pos="1076403" algn="l"/>
                <a:tab pos="1524240" algn="l"/>
                <a:tab pos="1973521" algn="l"/>
                <a:tab pos="2422802" algn="l"/>
                <a:tab pos="2872074" algn="l"/>
                <a:tab pos="3321356" algn="l"/>
                <a:tab pos="3770637" algn="l"/>
                <a:tab pos="4219918" algn="l"/>
                <a:tab pos="4668834" algn="l"/>
                <a:tab pos="5118115" algn="l"/>
                <a:tab pos="5567396" algn="l"/>
                <a:tab pos="6016678" algn="l"/>
                <a:tab pos="6465959" algn="l"/>
                <a:tab pos="6915240" algn="l"/>
                <a:tab pos="7364522" algn="l"/>
                <a:tab pos="7813803" algn="l"/>
                <a:tab pos="8263075" algn="l"/>
                <a:tab pos="8712356" algn="l"/>
                <a:tab pos="9161638" algn="l"/>
                <a:tab pos="9610919" algn="l"/>
                <a:tab pos="10060200"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Penser à remplir la rubrique « vos activités et centres d’intérêts »</a:t>
            </a:r>
          </a:p>
          <a:p>
            <a:pPr marL="738359" marR="0" lvl="1" indent="-280803" algn="l" defTabSz="914400" rtl="0" fontAlgn="auto" hangingPunct="1">
              <a:lnSpc>
                <a:spcPct val="100000"/>
              </a:lnSpc>
              <a:spcBef>
                <a:spcPts val="400"/>
              </a:spcBef>
              <a:spcAft>
                <a:spcPts val="0"/>
              </a:spcAft>
              <a:buClr>
                <a:srgbClr val="000000"/>
              </a:buClr>
              <a:buSzPct val="100000"/>
              <a:buFont typeface="Arial" pitchFamily="32"/>
              <a:buChar char="–"/>
              <a:tabLst>
                <a:tab pos="1076403" algn="l"/>
                <a:tab pos="1524240" algn="l"/>
                <a:tab pos="1973521" algn="l"/>
                <a:tab pos="2422802" algn="l"/>
                <a:tab pos="2872074" algn="l"/>
                <a:tab pos="3321356" algn="l"/>
                <a:tab pos="3770637" algn="l"/>
                <a:tab pos="4219918" algn="l"/>
                <a:tab pos="4668834" algn="l"/>
                <a:tab pos="5118115" algn="l"/>
                <a:tab pos="5567396" algn="l"/>
                <a:tab pos="6016678" algn="l"/>
                <a:tab pos="6465959" algn="l"/>
                <a:tab pos="6915240" algn="l"/>
                <a:tab pos="7364522" algn="l"/>
                <a:tab pos="7813803" algn="l"/>
                <a:tab pos="8263075" algn="l"/>
                <a:tab pos="8712356" algn="l"/>
                <a:tab pos="9161638" algn="l"/>
                <a:tab pos="9610919" algn="l"/>
                <a:tab pos="10060200"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Fiche de liaison pour les candidats en situation de handicap</a:t>
            </a:r>
          </a:p>
          <a:p>
            <a:pPr marL="338044" marR="0" lvl="0" indent="-337678" algn="l" defTabSz="914400" rtl="0" fontAlgn="auto" hangingPunct="1">
              <a:lnSpc>
                <a:spcPct val="100000"/>
              </a:lnSpc>
              <a:spcBef>
                <a:spcPts val="500"/>
              </a:spcBef>
              <a:spcAft>
                <a:spcPts val="0"/>
              </a:spcAft>
              <a:buClr>
                <a:srgbClr val="000000"/>
              </a:buClr>
              <a:buSzPct val="100000"/>
              <a:buFont typeface="Arial" pitchFamily="32"/>
              <a:buChar char="•"/>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 Date limite de confirmation des vœux : 3 avril</a:t>
            </a:r>
          </a:p>
          <a:p>
            <a:pPr marL="738359" marR="0" lvl="1" indent="-280803" algn="l" defTabSz="914400" rtl="0" fontAlgn="auto" hangingPunct="1">
              <a:lnSpc>
                <a:spcPct val="100000"/>
              </a:lnSpc>
              <a:spcBef>
                <a:spcPts val="400"/>
              </a:spcBef>
              <a:spcAft>
                <a:spcPts val="0"/>
              </a:spcAft>
              <a:buClr>
                <a:srgbClr val="000000"/>
              </a:buClr>
              <a:buSzPct val="100000"/>
              <a:buFont typeface="Arial" pitchFamily="32"/>
              <a:buChar char="–"/>
              <a:tabLst>
                <a:tab pos="1076403" algn="l"/>
                <a:tab pos="1524240" algn="l"/>
                <a:tab pos="1973521" algn="l"/>
                <a:tab pos="2422802" algn="l"/>
                <a:tab pos="2872074" algn="l"/>
                <a:tab pos="3321356" algn="l"/>
                <a:tab pos="3770637" algn="l"/>
                <a:tab pos="4219918" algn="l"/>
                <a:tab pos="4668834" algn="l"/>
                <a:tab pos="5118115" algn="l"/>
                <a:tab pos="5567396" algn="l"/>
                <a:tab pos="6016678" algn="l"/>
                <a:tab pos="6465959" algn="l"/>
                <a:tab pos="6915240" algn="l"/>
                <a:tab pos="7364522" algn="l"/>
                <a:tab pos="7813803" algn="l"/>
                <a:tab pos="8263075" algn="l"/>
                <a:tab pos="8712356" algn="l"/>
                <a:tab pos="9161638" algn="l"/>
                <a:tab pos="9610919" algn="l"/>
                <a:tab pos="10060200"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si un vœu n’est pas confirmé avant le 3 avril, le vœu est supprimé</a:t>
            </a:r>
          </a:p>
          <a:p>
            <a:pPr marL="739795" marR="0" lvl="0" indent="-280803" algn="l" defTabSz="914400" rtl="0" fontAlgn="auto" hangingPunct="1">
              <a:lnSpc>
                <a:spcPct val="100000"/>
              </a:lnSpc>
              <a:spcBef>
                <a:spcPts val="375"/>
              </a:spcBef>
              <a:spcAft>
                <a:spcPts val="0"/>
              </a:spcAft>
              <a:buNone/>
              <a:tabLst>
                <a:tab pos="1077839" algn="l"/>
                <a:tab pos="1525676" algn="l"/>
                <a:tab pos="1974957" algn="l"/>
                <a:tab pos="2424238" algn="l"/>
                <a:tab pos="2873510" algn="l"/>
                <a:tab pos="3322792" algn="l"/>
                <a:tab pos="3772073" algn="l"/>
                <a:tab pos="4221354" algn="l"/>
                <a:tab pos="4670270" algn="l"/>
                <a:tab pos="5119551" algn="l"/>
                <a:tab pos="5568832" algn="l"/>
                <a:tab pos="6018114" algn="l"/>
                <a:tab pos="6467395" algn="l"/>
                <a:tab pos="6916676" algn="l"/>
                <a:tab pos="7365958" algn="l"/>
                <a:tab pos="7815239" algn="l"/>
                <a:tab pos="8264511" algn="l"/>
                <a:tab pos="8713792" algn="l"/>
                <a:tab pos="9163074" algn="l"/>
                <a:tab pos="9612355" algn="l"/>
                <a:tab pos="10061636" algn="l"/>
              </a:tabLst>
              <a:defRPr sz="1800" b="0" i="0" u="none" strike="noStrike" kern="0" cap="none" spc="0" baseline="0">
                <a:solidFill>
                  <a:srgbClr val="000000"/>
                </a:solidFill>
                <a:uFillTx/>
              </a:defRPr>
            </a:pPr>
            <a:endParaRPr lang="fr-FR" sz="1500" b="0" i="0" u="none" strike="noStrike" kern="1200" cap="none" spc="0" baseline="0" dirty="0">
              <a:solidFill>
                <a:srgbClr val="000000"/>
              </a:solidFill>
              <a:uFillTx/>
              <a:latin typeface="Arial" pitchFamily="18"/>
              <a:ea typeface="Microsoft YaHei" pitchFamily="1"/>
              <a:cs typeface="Mangal" pitchFamily="2"/>
            </a:endParaRPr>
          </a:p>
          <a:p>
            <a:pPr marL="627122" marR="0" lvl="0" indent="0" algn="l" defTabSz="914400" rtl="0" fontAlgn="auto" hangingPunct="1">
              <a:lnSpc>
                <a:spcPct val="100000"/>
              </a:lnSpc>
              <a:spcBef>
                <a:spcPts val="375"/>
              </a:spcBef>
              <a:spcAft>
                <a:spcPts val="0"/>
              </a:spcAft>
              <a:buNone/>
              <a:tabLst>
                <a:tab pos="965166" algn="l"/>
                <a:tab pos="1413003" algn="l"/>
                <a:tab pos="1862284" algn="l"/>
                <a:tab pos="2311565" algn="l"/>
                <a:tab pos="2760837" algn="l"/>
                <a:tab pos="3210119" algn="l"/>
                <a:tab pos="3659400" algn="l"/>
                <a:tab pos="4108681" algn="l"/>
                <a:tab pos="4557597" algn="l"/>
                <a:tab pos="5006878" algn="l"/>
                <a:tab pos="5456159" algn="l"/>
                <a:tab pos="5905441" algn="l"/>
                <a:tab pos="6354722" algn="l"/>
                <a:tab pos="6804003" algn="l"/>
                <a:tab pos="7253285" algn="l"/>
                <a:tab pos="7702566" algn="l"/>
                <a:tab pos="8151838" algn="l"/>
                <a:tab pos="8601119" algn="l"/>
                <a:tab pos="9050401" algn="l"/>
                <a:tab pos="9499682" algn="l"/>
                <a:tab pos="9948963" algn="l"/>
              </a:tabLst>
              <a:defRPr sz="1800" b="0" i="0" u="none" strike="noStrike" kern="0" cap="none" spc="0" baseline="0">
                <a:solidFill>
                  <a:srgbClr val="000000"/>
                </a:solidFill>
                <a:uFillTx/>
              </a:defRPr>
            </a:pPr>
            <a:endParaRPr lang="fr-FR" sz="1500" b="0" i="0" u="none" strike="noStrike" kern="1200" cap="none" spc="0" baseline="0" dirty="0">
              <a:solidFill>
                <a:srgbClr val="000000"/>
              </a:solidFill>
              <a:uFillTx/>
              <a:latin typeface="Arial" pitchFamily="18"/>
              <a:ea typeface="Microsoft YaHei" pitchFamily="1"/>
              <a:cs typeface="Mangal" pitchFamily="2"/>
            </a:endParaRPr>
          </a:p>
        </p:txBody>
      </p:sp>
      <p:sp>
        <p:nvSpPr>
          <p:cNvPr id="4" name="AutoShape 3">
            <a:extLst>
              <a:ext uri="{FF2B5EF4-FFF2-40B4-BE49-F238E27FC236}">
                <a16:creationId xmlns:a16="http://schemas.microsoft.com/office/drawing/2014/main" id="{E1CF7941-8D07-9CF4-3678-19EAD4739D1F}"/>
              </a:ext>
            </a:extLst>
          </p:cNvPr>
          <p:cNvSpPr/>
          <p:nvPr/>
        </p:nvSpPr>
        <p:spPr>
          <a:xfrm>
            <a:off x="281159" y="5229362"/>
            <a:ext cx="8280001" cy="75672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chemeClr val="accent2"/>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Rappel : impossible de saisir de nouveaux vœux après le 14 mars</a:t>
            </a:r>
          </a:p>
        </p:txBody>
      </p:sp>
      <p:sp>
        <p:nvSpPr>
          <p:cNvPr id="5" name="Oval 4">
            <a:extLst>
              <a:ext uri="{FF2B5EF4-FFF2-40B4-BE49-F238E27FC236}">
                <a16:creationId xmlns:a16="http://schemas.microsoft.com/office/drawing/2014/main" id="{EA028A0E-51E7-969E-0B13-746298F6AEC5}"/>
              </a:ext>
            </a:extLst>
          </p:cNvPr>
          <p:cNvSpPr/>
          <p:nvPr/>
        </p:nvSpPr>
        <p:spPr>
          <a:xfrm rot="599990">
            <a:off x="7059415" y="1035409"/>
            <a:ext cx="1955517" cy="828354"/>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 0 f7 1"/>
              <a:gd name="f15" fmla="*/ f5 f0 1"/>
              <a:gd name="f16" fmla="*/ f9 f0 1"/>
              <a:gd name="f17" fmla="+- f6 0 f5"/>
              <a:gd name="f18" fmla="*/ f11 f0 1"/>
              <a:gd name="f19" fmla="*/ f14 1 f2"/>
              <a:gd name="f20" fmla="*/ f15 1 f2"/>
              <a:gd name="f21" fmla="*/ f16 1 f2"/>
              <a:gd name="f22" fmla="*/ f17 1 21600"/>
              <a:gd name="f23" fmla="*/ f18 1 f2"/>
              <a:gd name="f24" fmla="+- 0 0 f19"/>
              <a:gd name="f25" fmla="+- f20 0 f1"/>
              <a:gd name="f26" fmla="+- f21 0 f1"/>
              <a:gd name="f27" fmla="*/ 3163 f22 1"/>
              <a:gd name="f28" fmla="*/ 18437 f22 1"/>
              <a:gd name="f29" fmla="*/ 10800 f22 1"/>
              <a:gd name="f30" fmla="*/ 0 f22 1"/>
              <a:gd name="f31" fmla="*/ 21600 f22 1"/>
              <a:gd name="f32" fmla="+- f23 0 f1"/>
              <a:gd name="f33" fmla="*/ f24 f0 1"/>
              <a:gd name="f34" fmla="+- f26 0 f25"/>
              <a:gd name="f35" fmla="*/ f29 1 f22"/>
              <a:gd name="f36" fmla="*/ f30 1 f22"/>
              <a:gd name="f37" fmla="*/ f27 1 f22"/>
              <a:gd name="f38" fmla="*/ f28 1 f22"/>
              <a:gd name="f39" fmla="*/ f31 1 f22"/>
              <a:gd name="f40" fmla="*/ f33 1 f7"/>
              <a:gd name="f41" fmla="*/ f37 f12 1"/>
              <a:gd name="f42" fmla="*/ f38 f12 1"/>
              <a:gd name="f43" fmla="*/ f38 f13 1"/>
              <a:gd name="f44" fmla="*/ f37 f13 1"/>
              <a:gd name="f45" fmla="*/ f35 f12 1"/>
              <a:gd name="f46" fmla="*/ f36 f13 1"/>
              <a:gd name="f47" fmla="*/ f36 f12 1"/>
              <a:gd name="f48" fmla="*/ f35 f13 1"/>
              <a:gd name="f49" fmla="*/ f39 f13 1"/>
              <a:gd name="f50" fmla="*/ f39 f12 1"/>
              <a:gd name="f51" fmla="+- f40 0 f1"/>
              <a:gd name="f52" fmla="+- f51 f1 0"/>
              <a:gd name="f53" fmla="*/ f52 f7 1"/>
              <a:gd name="f54" fmla="*/ f53 1 f0"/>
              <a:gd name="f55" fmla="+- 0 0 f54"/>
              <a:gd name="f56" fmla="+- 0 0 f55"/>
              <a:gd name="f57" fmla="*/ f56 f0 1"/>
              <a:gd name="f58" fmla="*/ f57 1 f7"/>
              <a:gd name="f59" fmla="+- f58 0 f1"/>
              <a:gd name="f60" fmla="cos 1 f59"/>
              <a:gd name="f61" fmla="sin 1 f59"/>
              <a:gd name="f62" fmla="+- 0 0 f60"/>
              <a:gd name="f63" fmla="+- 0 0 f61"/>
              <a:gd name="f64" fmla="+- 0 0 f62"/>
              <a:gd name="f65" fmla="+- 0 0 f63"/>
              <a:gd name="f66" fmla="val f64"/>
              <a:gd name="f67" fmla="val f65"/>
              <a:gd name="f68" fmla="+- 0 0 f66"/>
              <a:gd name="f69" fmla="+- 0 0 f67"/>
              <a:gd name="f70" fmla="*/ 10800 f68 1"/>
              <a:gd name="f71" fmla="*/ 10800 f69 1"/>
              <a:gd name="f72" fmla="*/ f70 f70 1"/>
              <a:gd name="f73" fmla="*/ f71 f71 1"/>
              <a:gd name="f74" fmla="+- f72 f73 0"/>
              <a:gd name="f75" fmla="sqrt f74"/>
              <a:gd name="f76" fmla="*/ f8 1 f75"/>
              <a:gd name="f77" fmla="*/ f68 f76 1"/>
              <a:gd name="f78" fmla="*/ f69 f76 1"/>
              <a:gd name="f79" fmla="+- 10800 0 f77"/>
              <a:gd name="f80" fmla="+- 10800 0 f78"/>
            </a:gdLst>
            <a:ahLst/>
            <a:cxnLst>
              <a:cxn ang="3cd4">
                <a:pos x="hc" y="t"/>
              </a:cxn>
              <a:cxn ang="0">
                <a:pos x="r" y="vc"/>
              </a:cxn>
              <a:cxn ang="cd4">
                <a:pos x="hc" y="b"/>
              </a:cxn>
              <a:cxn ang="cd2">
                <a:pos x="l" y="vc"/>
              </a:cxn>
              <a:cxn ang="f32">
                <a:pos x="f45" y="f46"/>
              </a:cxn>
              <a:cxn ang="f32">
                <a:pos x="f41" y="f44"/>
              </a:cxn>
              <a:cxn ang="f32">
                <a:pos x="f47" y="f48"/>
              </a:cxn>
              <a:cxn ang="f32">
                <a:pos x="f41" y="f43"/>
              </a:cxn>
              <a:cxn ang="f32">
                <a:pos x="f45" y="f49"/>
              </a:cxn>
              <a:cxn ang="f32">
                <a:pos x="f42" y="f43"/>
              </a:cxn>
              <a:cxn ang="f32">
                <a:pos x="f50" y="f48"/>
              </a:cxn>
              <a:cxn ang="f32">
                <a:pos x="f42" y="f44"/>
              </a:cxn>
            </a:cxnLst>
            <a:rect l="f41" t="f44" r="f42" b="f43"/>
            <a:pathLst>
              <a:path w="21600" h="21600">
                <a:moveTo>
                  <a:pt x="f79" y="f80"/>
                </a:moveTo>
                <a:arcTo wR="f10" hR="f10" stAng="f25" swAng="f34"/>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b="1" i="0" u="none" strike="noStrike" kern="1200" cap="none" spc="0" baseline="0" dirty="0">
                <a:solidFill>
                  <a:srgbClr val="000000"/>
                </a:solidFill>
                <a:uFillTx/>
                <a:latin typeface="Arial" pitchFamily="18"/>
                <a:ea typeface="Microsoft YaHei" pitchFamily="1"/>
                <a:cs typeface="DejaVu Sans" pitchFamily="34"/>
              </a:rPr>
              <a:t>Jusqu’au</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b="1" i="0" u="none" strike="noStrike" kern="1200" cap="none" spc="0" baseline="0" dirty="0">
                <a:solidFill>
                  <a:srgbClr val="000000"/>
                </a:solidFill>
                <a:uFillTx/>
                <a:latin typeface="Arial" pitchFamily="18"/>
                <a:ea typeface="Microsoft YaHei" pitchFamily="1"/>
                <a:cs typeface="DejaVu Sans" pitchFamily="34"/>
              </a:rPr>
              <a:t>3 avril !!!</a:t>
            </a:r>
          </a:p>
        </p:txBody>
      </p:sp>
      <p:sp>
        <p:nvSpPr>
          <p:cNvPr id="6" name="ZoneTexte 4">
            <a:extLst>
              <a:ext uri="{FF2B5EF4-FFF2-40B4-BE49-F238E27FC236}">
                <a16:creationId xmlns:a16="http://schemas.microsoft.com/office/drawing/2014/main" id="{EB496515-1C27-98BB-E943-4CAF28A563D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1BDA1722-50B0-378E-49B0-7CE096E4E4E3}"/>
              </a:ext>
            </a:extLst>
          </p:cNvPr>
          <p:cNvSpPr/>
          <p:nvPr/>
        </p:nvSpPr>
        <p:spPr>
          <a:xfrm>
            <a:off x="431642" y="439689"/>
            <a:ext cx="7846557" cy="7646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343082" marR="0" lvl="0" indent="-332997" algn="ctr" defTabSz="914400" rtl="0" fontAlgn="auto" hangingPunct="1">
              <a:lnSpc>
                <a:spcPct val="90000"/>
              </a:lnSpc>
              <a:spcBef>
                <a:spcPts val="8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3200" b="1" i="0" u="none" strike="noStrike" kern="1200" cap="none" spc="0" baseline="0">
                <a:solidFill>
                  <a:srgbClr val="000000"/>
                </a:solidFill>
                <a:uFillTx/>
                <a:latin typeface="Arial" pitchFamily="18"/>
                <a:ea typeface="Microsoft YaHei" pitchFamily="1"/>
                <a:cs typeface="Mangal" pitchFamily="2"/>
              </a:rPr>
              <a:t>LA FICHE AVENIR</a:t>
            </a:r>
          </a:p>
        </p:txBody>
      </p:sp>
      <p:sp>
        <p:nvSpPr>
          <p:cNvPr id="3" name="Rectangle 2">
            <a:extLst>
              <a:ext uri="{FF2B5EF4-FFF2-40B4-BE49-F238E27FC236}">
                <a16:creationId xmlns:a16="http://schemas.microsoft.com/office/drawing/2014/main" id="{CE140F38-2DFF-8AF5-A8BB-997EE0D5680F}"/>
              </a:ext>
            </a:extLst>
          </p:cNvPr>
          <p:cNvSpPr/>
          <p:nvPr/>
        </p:nvSpPr>
        <p:spPr>
          <a:xfrm>
            <a:off x="152403" y="1857237"/>
            <a:ext cx="8880762" cy="265380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DejaVu Sans" pitchFamily="34"/>
              </a:rPr>
              <a:t>- Elle comprend les </a:t>
            </a:r>
            <a:r>
              <a:rPr lang="fr-FR" sz="2400" b="1" i="0" u="none" strike="noStrike" kern="1200" cap="none" spc="0" baseline="0">
                <a:solidFill>
                  <a:srgbClr val="000000"/>
                </a:solidFill>
                <a:uFillTx/>
                <a:latin typeface="Arial" pitchFamily="18"/>
                <a:ea typeface="Microsoft YaHei" pitchFamily="1"/>
                <a:cs typeface="DejaVu Sans" pitchFamily="34"/>
              </a:rPr>
              <a:t>avis et conseils des équipes pédagogiques </a:t>
            </a:r>
            <a:r>
              <a:rPr lang="fr-FR" sz="2400" b="0" i="0" u="none" strike="noStrike" kern="1200" cap="none" spc="0" baseline="0">
                <a:solidFill>
                  <a:srgbClr val="000000"/>
                </a:solidFill>
                <a:uFillTx/>
                <a:latin typeface="Arial" pitchFamily="18"/>
                <a:ea typeface="Microsoft YaHei" pitchFamily="1"/>
                <a:cs typeface="DejaVu Sans" pitchFamily="34"/>
              </a:rPr>
              <a:t>pour les formations sélectives et non sélectives.</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DejaVu Sans" pitchFamily="34"/>
              </a:rPr>
              <a:t>- C’est une synthèse effectuée par les 2 PPX pour une aide à la décision du chef d’établissement</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DejaVu Sans" pitchFamily="34"/>
              </a:rPr>
              <a:t>- Elle est </a:t>
            </a:r>
            <a:r>
              <a:rPr lang="fr-FR" sz="2400" b="1" i="0" u="none" strike="noStrike" kern="1200" cap="none" spc="0" baseline="0">
                <a:solidFill>
                  <a:srgbClr val="000000"/>
                </a:solidFill>
                <a:uFillTx/>
                <a:latin typeface="Arial" pitchFamily="18"/>
                <a:ea typeface="Microsoft YaHei" pitchFamily="1"/>
                <a:cs typeface="DejaVu Sans" pitchFamily="34"/>
              </a:rPr>
              <a:t>transmise aux établissements demandés </a:t>
            </a:r>
            <a:r>
              <a:rPr lang="fr-FR" sz="2400" b="0" i="0" u="none" strike="noStrike" kern="1200" cap="none" spc="0" baseline="0">
                <a:solidFill>
                  <a:srgbClr val="000000"/>
                </a:solidFill>
                <a:uFillTx/>
                <a:latin typeface="Arial" pitchFamily="18"/>
                <a:ea typeface="Microsoft YaHei" pitchFamily="1"/>
                <a:cs typeface="DejaVu Sans" pitchFamily="34"/>
              </a:rPr>
              <a:t>via la plateforme pour analyse du dossier.</a:t>
            </a:r>
          </a:p>
        </p:txBody>
      </p:sp>
      <p:sp>
        <p:nvSpPr>
          <p:cNvPr id="4" name="ZoneTexte 4">
            <a:extLst>
              <a:ext uri="{FF2B5EF4-FFF2-40B4-BE49-F238E27FC236}">
                <a16:creationId xmlns:a16="http://schemas.microsoft.com/office/drawing/2014/main" id="{FC9DF626-C91B-31B6-763A-36CE3CA0C35E}"/>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54261B48-BC05-23CF-4B24-9EDC70EEF558}"/>
              </a:ext>
            </a:extLst>
          </p:cNvPr>
          <p:cNvSpPr/>
          <p:nvPr/>
        </p:nvSpPr>
        <p:spPr>
          <a:xfrm>
            <a:off x="0" y="0"/>
            <a:ext cx="8278556" cy="57131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3" name="Rectangle 2">
            <a:extLst>
              <a:ext uri="{FF2B5EF4-FFF2-40B4-BE49-F238E27FC236}">
                <a16:creationId xmlns:a16="http://schemas.microsoft.com/office/drawing/2014/main" id="{5CEABA75-F724-8BED-30A5-59843495F1B6}"/>
              </a:ext>
            </a:extLst>
          </p:cNvPr>
          <p:cNvSpPr/>
          <p:nvPr/>
        </p:nvSpPr>
        <p:spPr>
          <a:xfrm>
            <a:off x="899998" y="764996"/>
            <a:ext cx="7200717"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200" b="1" i="0" u="none" strike="noStrike" kern="1200" cap="none" spc="0" baseline="0" dirty="0">
                <a:solidFill>
                  <a:srgbClr val="000000"/>
                </a:solidFill>
                <a:uFillTx/>
                <a:latin typeface="Arial" pitchFamily="18"/>
                <a:ea typeface="Microsoft YaHei" pitchFamily="1"/>
                <a:cs typeface="Mangal" pitchFamily="2"/>
              </a:rPr>
              <a:t>Propositions d’admission</a:t>
            </a:r>
          </a:p>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Mangal" pitchFamily="2"/>
              </a:rPr>
              <a:t>Du 30 mai 2024 au 12 juillet 2024</a:t>
            </a:r>
          </a:p>
        </p:txBody>
      </p:sp>
      <p:sp>
        <p:nvSpPr>
          <p:cNvPr id="4" name="Rectangle 3">
            <a:extLst>
              <a:ext uri="{FF2B5EF4-FFF2-40B4-BE49-F238E27FC236}">
                <a16:creationId xmlns:a16="http://schemas.microsoft.com/office/drawing/2014/main" id="{8280424E-DC19-DCC9-605C-2DA36037EFBB}"/>
              </a:ext>
            </a:extLst>
          </p:cNvPr>
          <p:cNvSpPr/>
          <p:nvPr/>
        </p:nvSpPr>
        <p:spPr>
          <a:xfrm>
            <a:off x="360218" y="2351160"/>
            <a:ext cx="8617525" cy="326460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Mangal" pitchFamily="2"/>
              </a:rPr>
              <a:t>Des propositions d’admission sont faites :</a:t>
            </a:r>
          </a:p>
          <a:p>
            <a:pPr marL="176213" marR="0" lvl="0" indent="-176213" algn="l" defTabSz="914400" rtl="0" fontAlgn="auto" hangingPunct="1">
              <a:lnSpc>
                <a:spcPct val="100000"/>
              </a:lnSpc>
              <a:spcBef>
                <a:spcPts val="1750"/>
              </a:spcBef>
              <a:spcAft>
                <a:spcPts val="0"/>
              </a:spcAft>
              <a:buClr>
                <a:srgbClr val="000000"/>
              </a:buClr>
              <a:buSzPct val="100000"/>
              <a:buFont typeface="Times New Roman"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Mangal" pitchFamily="2"/>
              </a:rPr>
              <a:t>Au fur et à mesure à partir du 30 Mai ( procédure suspendue une semaine durant les épreuves du BAC)</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Mangal" pitchFamily="2"/>
              </a:rPr>
              <a:t>- Plusieurs propositions d’admission possibles</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Mangal" pitchFamily="2"/>
              </a:rPr>
              <a:t>- Des délais à respecter rigoureusement</a:t>
            </a:r>
          </a:p>
        </p:txBody>
      </p:sp>
      <p:sp>
        <p:nvSpPr>
          <p:cNvPr id="5" name="ZoneTexte 4">
            <a:extLst>
              <a:ext uri="{FF2B5EF4-FFF2-40B4-BE49-F238E27FC236}">
                <a16:creationId xmlns:a16="http://schemas.microsoft.com/office/drawing/2014/main" id="{BFFE329F-4BB1-B94D-8E59-0099DE9574E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1C585AF-BF35-59C0-DF0D-D5AA310E78EF}"/>
              </a:ext>
            </a:extLst>
          </p:cNvPr>
          <p:cNvSpPr/>
          <p:nvPr/>
        </p:nvSpPr>
        <p:spPr>
          <a:xfrm>
            <a:off x="500039" y="188997"/>
            <a:ext cx="8278556" cy="126791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noAutofit/>
          </a:bodyPr>
          <a:lstStyle/>
          <a:p>
            <a:pPr marL="343082" marR="0" lvl="0" indent="-332997" algn="ctr" defTabSz="914400" rtl="0" fontAlgn="auto" hangingPunct="1">
              <a:lnSpc>
                <a:spcPct val="90000"/>
              </a:lnSpc>
              <a:spcBef>
                <a:spcPts val="8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Arial" pitchFamily="18"/>
                <a:ea typeface="Microsoft YaHei" pitchFamily="1"/>
                <a:cs typeface="Mangal" pitchFamily="2"/>
              </a:rPr>
              <a:t>Propositions d’admission pour les formations non sélectives</a:t>
            </a:r>
          </a:p>
        </p:txBody>
      </p:sp>
      <p:sp>
        <p:nvSpPr>
          <p:cNvPr id="3" name="Rectangle 2">
            <a:extLst>
              <a:ext uri="{FF2B5EF4-FFF2-40B4-BE49-F238E27FC236}">
                <a16:creationId xmlns:a16="http://schemas.microsoft.com/office/drawing/2014/main" id="{E0EC1C99-F665-0FC8-183B-6836E57270FE}"/>
              </a:ext>
            </a:extLst>
          </p:cNvPr>
          <p:cNvSpPr/>
          <p:nvPr/>
        </p:nvSpPr>
        <p:spPr>
          <a:xfrm>
            <a:off x="214198" y="1916280"/>
            <a:ext cx="8643603" cy="513146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615958" marR="0" lvl="0" indent="-169557" algn="l" defTabSz="914400" rtl="0" fontAlgn="auto" hangingPunct="1">
              <a:lnSpc>
                <a:spcPct val="100000"/>
              </a:lnSpc>
              <a:spcBef>
                <a:spcPts val="1750"/>
              </a:spcBef>
              <a:spcAft>
                <a:spcPts val="0"/>
              </a:spcAft>
              <a:buClr>
                <a:srgbClr val="000000"/>
              </a:buClr>
              <a:buSzPct val="100000"/>
              <a:buFont typeface="Arial" pitchFamily="32"/>
              <a:buChar char="-"/>
              <a:tabLst>
                <a:tab pos="1231916" algn="l"/>
                <a:tab pos="1679752" algn="l"/>
                <a:tab pos="2128677" algn="l"/>
                <a:tab pos="2577958" algn="l"/>
                <a:tab pos="3027239" algn="l"/>
                <a:tab pos="3476521" algn="l"/>
                <a:tab pos="3925793" algn="l"/>
                <a:tab pos="4375074" algn="l"/>
                <a:tab pos="4824355" algn="l"/>
                <a:tab pos="5273637" algn="l"/>
                <a:tab pos="5722918" algn="l"/>
                <a:tab pos="6172199" algn="l"/>
                <a:tab pos="6621481" algn="l"/>
                <a:tab pos="7070762" algn="l"/>
                <a:tab pos="7520034" algn="l"/>
                <a:tab pos="7969315" algn="l"/>
                <a:tab pos="8418597" algn="l"/>
                <a:tab pos="8867878" algn="l"/>
                <a:tab pos="9317159" algn="l"/>
                <a:tab pos="9766441" algn="l"/>
                <a:tab pos="10215722"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1"/>
                <a:cs typeface="DejaVu Sans" pitchFamily="34"/>
              </a:rPr>
              <a:t>Elles ne peuvent pas refuser un candidat donc 4 réponses possibles si places vacantes:</a:t>
            </a:r>
          </a:p>
          <a:p>
            <a:pPr marL="617402" marR="0" lvl="0" indent="-167755" algn="l" defTabSz="914400" rtl="0" fontAlgn="auto" hangingPunct="1">
              <a:lnSpc>
                <a:spcPct val="100000"/>
              </a:lnSpc>
              <a:spcBef>
                <a:spcPts val="1750"/>
              </a:spcBef>
              <a:spcAft>
                <a:spcPts val="0"/>
              </a:spcAft>
              <a:buNone/>
              <a:tabLst>
                <a:tab pos="1233360" algn="l"/>
                <a:tab pos="1681196" algn="l"/>
                <a:tab pos="2130121" algn="l"/>
                <a:tab pos="2579402" algn="l"/>
                <a:tab pos="3028683" algn="l"/>
                <a:tab pos="3477965" algn="l"/>
                <a:tab pos="3927237" algn="l"/>
                <a:tab pos="4376518" algn="l"/>
                <a:tab pos="4825799" algn="l"/>
                <a:tab pos="5275081" algn="l"/>
                <a:tab pos="5724362" algn="l"/>
                <a:tab pos="6173643" algn="l"/>
                <a:tab pos="6622925" algn="l"/>
                <a:tab pos="7072206" algn="l"/>
                <a:tab pos="7521478" algn="l"/>
                <a:tab pos="7970759" algn="l"/>
                <a:tab pos="8420041" algn="l"/>
                <a:tab pos="8869322" algn="l"/>
                <a:tab pos="9318603" algn="l"/>
                <a:tab pos="9767885" algn="l"/>
                <a:tab pos="10217166" algn="l"/>
              </a:tabLst>
              <a:defRPr sz="1800" b="0" i="0" u="none" strike="noStrike" kern="0" cap="none" spc="0" baseline="0">
                <a:solidFill>
                  <a:srgbClr val="000000"/>
                </a:solidFill>
                <a:uFillTx/>
              </a:defRPr>
            </a:pPr>
            <a:endParaRPr lang="fr-FR" sz="2400" b="0" i="0" u="none" strike="noStrike" kern="1200" cap="none" spc="0" baseline="0" dirty="0">
              <a:solidFill>
                <a:srgbClr val="000000"/>
              </a:solidFill>
              <a:uFillTx/>
              <a:latin typeface="Arial" pitchFamily="18"/>
              <a:ea typeface="Microsoft YaHei" pitchFamily="1"/>
              <a:cs typeface="DejaVu Sans" pitchFamily="34"/>
            </a:endParaRPr>
          </a:p>
          <a:p>
            <a:pPr marL="615958" marR="0" lvl="0" indent="-169557" algn="l" defTabSz="914400" rtl="0" fontAlgn="auto" hangingPunct="1">
              <a:lnSpc>
                <a:spcPct val="100000"/>
              </a:lnSpc>
              <a:spcBef>
                <a:spcPts val="1750"/>
              </a:spcBef>
              <a:spcAft>
                <a:spcPts val="0"/>
              </a:spcAft>
              <a:buClr>
                <a:srgbClr val="000000"/>
              </a:buClr>
              <a:buSzPct val="100000"/>
              <a:buFont typeface="Arial" pitchFamily="32"/>
              <a:buChar char="•"/>
              <a:tabLst>
                <a:tab pos="1231916" algn="l"/>
                <a:tab pos="1679752" algn="l"/>
                <a:tab pos="2128677" algn="l"/>
                <a:tab pos="2577958" algn="l"/>
                <a:tab pos="3027239" algn="l"/>
                <a:tab pos="3476521" algn="l"/>
                <a:tab pos="3925793" algn="l"/>
                <a:tab pos="4375074" algn="l"/>
                <a:tab pos="4824355" algn="l"/>
                <a:tab pos="5273637" algn="l"/>
                <a:tab pos="5722918" algn="l"/>
                <a:tab pos="6172199" algn="l"/>
                <a:tab pos="6621481" algn="l"/>
                <a:tab pos="7070762" algn="l"/>
                <a:tab pos="7520034" algn="l"/>
                <a:tab pos="7969315" algn="l"/>
                <a:tab pos="8418597" algn="l"/>
                <a:tab pos="8867878" algn="l"/>
                <a:tab pos="9317159" algn="l"/>
                <a:tab pos="9766441" algn="l"/>
                <a:tab pos="10215722"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OUI</a:t>
            </a:r>
          </a:p>
          <a:p>
            <a:pPr marL="615958" marR="0" lvl="0" indent="-169557" algn="l" defTabSz="914400" rtl="0" fontAlgn="auto" hangingPunct="1">
              <a:lnSpc>
                <a:spcPct val="100000"/>
              </a:lnSpc>
              <a:spcBef>
                <a:spcPts val="1750"/>
              </a:spcBef>
              <a:spcAft>
                <a:spcPts val="0"/>
              </a:spcAft>
              <a:buClr>
                <a:srgbClr val="000000"/>
              </a:buClr>
              <a:buSzPct val="100000"/>
              <a:buFont typeface="Arial" pitchFamily="32"/>
              <a:buChar char="•"/>
              <a:tabLst>
                <a:tab pos="1231916" algn="l"/>
                <a:tab pos="1679752" algn="l"/>
                <a:tab pos="2128677" algn="l"/>
                <a:tab pos="2577958" algn="l"/>
                <a:tab pos="3027239" algn="l"/>
                <a:tab pos="3476521" algn="l"/>
                <a:tab pos="3925793" algn="l"/>
                <a:tab pos="4375074" algn="l"/>
                <a:tab pos="4824355" algn="l"/>
                <a:tab pos="5273637" algn="l"/>
                <a:tab pos="5722918" algn="l"/>
                <a:tab pos="6172199" algn="l"/>
                <a:tab pos="6621481" algn="l"/>
                <a:tab pos="7070762" algn="l"/>
                <a:tab pos="7520034" algn="l"/>
                <a:tab pos="7969315" algn="l"/>
                <a:tab pos="8418597" algn="l"/>
                <a:tab pos="8867878" algn="l"/>
                <a:tab pos="9317159" algn="l"/>
                <a:tab pos="9766441" algn="l"/>
                <a:tab pos="10215722"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Oui...SI </a:t>
            </a:r>
            <a:r>
              <a:rPr lang="fr-FR" sz="2400" b="0" i="0" u="none" strike="noStrike" kern="1200" cap="none" spc="0" baseline="0" dirty="0">
                <a:solidFill>
                  <a:srgbClr val="000000"/>
                </a:solidFill>
                <a:uFillTx/>
                <a:latin typeface="Arial" pitchFamily="18"/>
                <a:ea typeface="Microsoft YaHei" pitchFamily="1"/>
                <a:cs typeface="DejaVu Sans" pitchFamily="34"/>
              </a:rPr>
              <a:t>(accepté avec dispositif d’adaptation)</a:t>
            </a:r>
            <a:endParaRPr lang="fr-FR" sz="2800" b="0" i="0" u="none" strike="noStrike" kern="1200" cap="none" spc="0" baseline="0" dirty="0">
              <a:solidFill>
                <a:srgbClr val="000000"/>
              </a:solidFill>
              <a:uFillTx/>
              <a:latin typeface="Arial" pitchFamily="18"/>
              <a:ea typeface="Microsoft YaHei" pitchFamily="1"/>
              <a:cs typeface="DejaVu Sans" pitchFamily="34"/>
            </a:endParaRPr>
          </a:p>
          <a:p>
            <a:pPr marL="615958" marR="0" lvl="0" indent="-169557" algn="l" defTabSz="914400" rtl="0" fontAlgn="auto" hangingPunct="1">
              <a:lnSpc>
                <a:spcPct val="100000"/>
              </a:lnSpc>
              <a:spcBef>
                <a:spcPts val="1750"/>
              </a:spcBef>
              <a:spcAft>
                <a:spcPts val="0"/>
              </a:spcAft>
              <a:buClr>
                <a:srgbClr val="000000"/>
              </a:buClr>
              <a:buSzPct val="100000"/>
              <a:buFont typeface="Arial" pitchFamily="32"/>
              <a:buChar char="•"/>
              <a:tabLst>
                <a:tab pos="1231916" algn="l"/>
                <a:tab pos="1679752" algn="l"/>
                <a:tab pos="2128677" algn="l"/>
                <a:tab pos="2577958" algn="l"/>
                <a:tab pos="3027239" algn="l"/>
                <a:tab pos="3476521" algn="l"/>
                <a:tab pos="3925793" algn="l"/>
                <a:tab pos="4375074" algn="l"/>
                <a:tab pos="4824355" algn="l"/>
                <a:tab pos="5273637" algn="l"/>
                <a:tab pos="5722918" algn="l"/>
                <a:tab pos="6172199" algn="l"/>
                <a:tab pos="6621481" algn="l"/>
                <a:tab pos="7070762" algn="l"/>
                <a:tab pos="7520034" algn="l"/>
                <a:tab pos="7969315" algn="l"/>
                <a:tab pos="8418597" algn="l"/>
                <a:tab pos="8867878" algn="l"/>
                <a:tab pos="9317159" algn="l"/>
                <a:tab pos="9766441" algn="l"/>
                <a:tab pos="10215722"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En attente d’un désistement.</a:t>
            </a:r>
          </a:p>
          <a:p>
            <a:pPr marL="615958" marR="0" lvl="0" indent="-169557" algn="l" defTabSz="914400" rtl="0" fontAlgn="auto" hangingPunct="1">
              <a:lnSpc>
                <a:spcPct val="100000"/>
              </a:lnSpc>
              <a:spcBef>
                <a:spcPts val="1750"/>
              </a:spcBef>
              <a:spcAft>
                <a:spcPts val="0"/>
              </a:spcAft>
              <a:buClr>
                <a:srgbClr val="000000"/>
              </a:buClr>
              <a:buSzPct val="100000"/>
              <a:buFont typeface="Arial" pitchFamily="32"/>
              <a:buChar char="•"/>
              <a:tabLst>
                <a:tab pos="1231916" algn="l"/>
                <a:tab pos="1679752" algn="l"/>
                <a:tab pos="2128677" algn="l"/>
                <a:tab pos="2577958" algn="l"/>
                <a:tab pos="3027239" algn="l"/>
                <a:tab pos="3476521" algn="l"/>
                <a:tab pos="3925793" algn="l"/>
                <a:tab pos="4375074" algn="l"/>
                <a:tab pos="4824355" algn="l"/>
                <a:tab pos="5273637" algn="l"/>
                <a:tab pos="5722918" algn="l"/>
                <a:tab pos="6172199" algn="l"/>
                <a:tab pos="6621481" algn="l"/>
                <a:tab pos="7070762" algn="l"/>
                <a:tab pos="7520034" algn="l"/>
                <a:tab pos="7969315" algn="l"/>
                <a:tab pos="8418597" algn="l"/>
                <a:tab pos="8867878" algn="l"/>
                <a:tab pos="9317159" algn="l"/>
                <a:tab pos="9766441" algn="l"/>
                <a:tab pos="10215722"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NON (formation sélective)</a:t>
            </a:r>
          </a:p>
          <a:p>
            <a:pPr marL="617402" marR="0" lvl="0" indent="-167755" algn="l" defTabSz="914400" rtl="0" fontAlgn="auto" hangingPunct="1">
              <a:lnSpc>
                <a:spcPct val="100000"/>
              </a:lnSpc>
              <a:spcBef>
                <a:spcPts val="1750"/>
              </a:spcBef>
              <a:spcAft>
                <a:spcPts val="0"/>
              </a:spcAft>
              <a:buNone/>
              <a:tabLst>
                <a:tab pos="1233360" algn="l"/>
                <a:tab pos="1681196" algn="l"/>
                <a:tab pos="2130121" algn="l"/>
                <a:tab pos="2579402" algn="l"/>
                <a:tab pos="3028683" algn="l"/>
                <a:tab pos="3477965" algn="l"/>
                <a:tab pos="3927237" algn="l"/>
                <a:tab pos="4376518" algn="l"/>
                <a:tab pos="4825799" algn="l"/>
                <a:tab pos="5275081" algn="l"/>
                <a:tab pos="5724362" algn="l"/>
                <a:tab pos="6173643" algn="l"/>
                <a:tab pos="6622925" algn="l"/>
                <a:tab pos="7072206" algn="l"/>
                <a:tab pos="7521478" algn="l"/>
                <a:tab pos="7970759" algn="l"/>
                <a:tab pos="8420041" algn="l"/>
                <a:tab pos="8869322" algn="l"/>
                <a:tab pos="9318603" algn="l"/>
                <a:tab pos="9767885" algn="l"/>
                <a:tab pos="10217166" algn="l"/>
              </a:tabLst>
              <a:defRPr sz="1800" b="0" i="0" u="none" strike="noStrike" kern="0" cap="none" spc="0" baseline="0">
                <a:solidFill>
                  <a:srgbClr val="000000"/>
                </a:solidFill>
                <a:uFillTx/>
              </a:defRPr>
            </a:pPr>
            <a:endParaRPr lang="fr-FR" sz="2400" b="0" i="0" u="none" strike="noStrike" kern="1200" cap="none" spc="0" baseline="0" dirty="0">
              <a:solidFill>
                <a:srgbClr val="000000"/>
              </a:solidFill>
              <a:uFillTx/>
              <a:latin typeface="Arial" pitchFamily="18"/>
              <a:ea typeface="Microsoft YaHei" pitchFamily="1"/>
              <a:cs typeface="DejaVu Sans" pitchFamily="34"/>
            </a:endParaRPr>
          </a:p>
          <a:p>
            <a:pPr marL="617402" marR="0" lvl="0" indent="-167755" algn="l" defTabSz="914400" rtl="0" fontAlgn="auto" hangingPunct="1">
              <a:lnSpc>
                <a:spcPct val="100000"/>
              </a:lnSpc>
              <a:spcBef>
                <a:spcPts val="1750"/>
              </a:spcBef>
              <a:spcAft>
                <a:spcPts val="0"/>
              </a:spcAft>
              <a:buNone/>
              <a:tabLst>
                <a:tab pos="1233360" algn="l"/>
                <a:tab pos="1681196" algn="l"/>
                <a:tab pos="2130121" algn="l"/>
                <a:tab pos="2579402" algn="l"/>
                <a:tab pos="3028683" algn="l"/>
                <a:tab pos="3477965" algn="l"/>
                <a:tab pos="3927237" algn="l"/>
                <a:tab pos="4376518" algn="l"/>
                <a:tab pos="4825799" algn="l"/>
                <a:tab pos="5275081" algn="l"/>
                <a:tab pos="5724362" algn="l"/>
                <a:tab pos="6173643" algn="l"/>
                <a:tab pos="6622925" algn="l"/>
                <a:tab pos="7072206" algn="l"/>
                <a:tab pos="7521478" algn="l"/>
                <a:tab pos="7970759" algn="l"/>
                <a:tab pos="8420041" algn="l"/>
                <a:tab pos="8869322" algn="l"/>
                <a:tab pos="9318603" algn="l"/>
                <a:tab pos="9767885" algn="l"/>
                <a:tab pos="10217166" algn="l"/>
              </a:tabLst>
              <a:defRPr sz="1800" b="0" i="0" u="none" strike="noStrike" kern="0" cap="none" spc="0" baseline="0">
                <a:solidFill>
                  <a:srgbClr val="000000"/>
                </a:solidFill>
                <a:uFillTx/>
              </a:defRPr>
            </a:pPr>
            <a:endParaRPr lang="fr-FR" sz="2400" b="0" i="0" u="none" strike="noStrike" kern="1200" cap="none" spc="0" baseline="0" dirty="0">
              <a:solidFill>
                <a:srgbClr val="000000"/>
              </a:solidFill>
              <a:uFillTx/>
              <a:latin typeface="Arial" pitchFamily="18"/>
              <a:ea typeface="Microsoft YaHei" pitchFamily="1"/>
              <a:cs typeface="DejaVu Sans" pitchFamily="34"/>
            </a:endParaRPr>
          </a:p>
        </p:txBody>
      </p:sp>
      <p:sp>
        <p:nvSpPr>
          <p:cNvPr id="4" name="ZoneTexte 4">
            <a:extLst>
              <a:ext uri="{FF2B5EF4-FFF2-40B4-BE49-F238E27FC236}">
                <a16:creationId xmlns:a16="http://schemas.microsoft.com/office/drawing/2014/main" id="{4AB3073E-8FEC-73F1-CE90-90CDFF54C75F}"/>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22321310-759B-25AB-8B45-5D1E850ABADE}"/>
              </a:ext>
            </a:extLst>
          </p:cNvPr>
          <p:cNvSpPr/>
          <p:nvPr/>
        </p:nvSpPr>
        <p:spPr>
          <a:xfrm>
            <a:off x="396721" y="285841"/>
            <a:ext cx="8278556" cy="127116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343082" marR="0" lvl="0" indent="-332997" algn="ctr" defTabSz="914400" rtl="0" fontAlgn="auto" hangingPunct="1">
              <a:lnSpc>
                <a:spcPct val="90000"/>
              </a:lnSpc>
              <a:spcBef>
                <a:spcPts val="8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Arial" pitchFamily="18"/>
                <a:ea typeface="Microsoft YaHei" pitchFamily="1"/>
                <a:cs typeface="Mangal" pitchFamily="2"/>
              </a:rPr>
              <a:t>LES REPONSES AUX PROPOSITIONS</a:t>
            </a:r>
          </a:p>
        </p:txBody>
      </p:sp>
      <p:sp>
        <p:nvSpPr>
          <p:cNvPr id="3" name="Rectangle 2">
            <a:extLst>
              <a:ext uri="{FF2B5EF4-FFF2-40B4-BE49-F238E27FC236}">
                <a16:creationId xmlns:a16="http://schemas.microsoft.com/office/drawing/2014/main" id="{52AB3B7A-8C1E-54A5-852F-2A4862C12C2C}"/>
              </a:ext>
            </a:extLst>
          </p:cNvPr>
          <p:cNvSpPr/>
          <p:nvPr/>
        </p:nvSpPr>
        <p:spPr>
          <a:xfrm>
            <a:off x="611276" y="1916280"/>
            <a:ext cx="7921438" cy="39510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620639" marR="0" lvl="0" indent="-166320" algn="l" defTabSz="914400" rtl="0" fontAlgn="auto" hangingPunct="1">
              <a:lnSpc>
                <a:spcPct val="100000"/>
              </a:lnSpc>
              <a:spcBef>
                <a:spcPts val="1750"/>
              </a:spcBef>
              <a:spcAft>
                <a:spcPts val="0"/>
              </a:spcAft>
              <a:buNone/>
              <a:tabLst>
                <a:tab pos="1241278" algn="l"/>
                <a:tab pos="1689115" algn="l"/>
                <a:tab pos="2138396" algn="l"/>
                <a:tab pos="2587677" algn="l"/>
                <a:tab pos="3036959" algn="l"/>
                <a:tab pos="3486240" algn="l"/>
                <a:tab pos="3935521" algn="l"/>
                <a:tab pos="4384437" algn="l"/>
                <a:tab pos="4833718" algn="l"/>
                <a:tab pos="5283000" algn="l"/>
                <a:tab pos="5732281" algn="l"/>
                <a:tab pos="6181562" algn="l"/>
                <a:tab pos="6630834" algn="l"/>
                <a:tab pos="7080116" algn="l"/>
                <a:tab pos="7529397" algn="l"/>
                <a:tab pos="7978678" algn="l"/>
                <a:tab pos="8427959" algn="l"/>
                <a:tab pos="8877241" algn="l"/>
                <a:tab pos="9326522" algn="l"/>
                <a:tab pos="9775794" algn="l"/>
                <a:tab pos="10225075"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 Dès 2 réponses positives, vous devez choisir entre les 2 dans un délai imparti</a:t>
            </a:r>
          </a:p>
          <a:p>
            <a:pPr marL="620639" marR="0" lvl="0" indent="-166320" algn="l" defTabSz="914400" rtl="0" fontAlgn="auto" hangingPunct="1">
              <a:lnSpc>
                <a:spcPct val="100000"/>
              </a:lnSpc>
              <a:spcBef>
                <a:spcPts val="1750"/>
              </a:spcBef>
              <a:spcAft>
                <a:spcPts val="0"/>
              </a:spcAft>
              <a:buNone/>
              <a:tabLst>
                <a:tab pos="1241278" algn="l"/>
                <a:tab pos="1689115" algn="l"/>
                <a:tab pos="2138396" algn="l"/>
                <a:tab pos="2587677" algn="l"/>
                <a:tab pos="3036959" algn="l"/>
                <a:tab pos="3486240" algn="l"/>
                <a:tab pos="3935521" algn="l"/>
                <a:tab pos="4384437" algn="l"/>
                <a:tab pos="4833718" algn="l"/>
                <a:tab pos="5283000" algn="l"/>
                <a:tab pos="5732281" algn="l"/>
                <a:tab pos="6181562" algn="l"/>
                <a:tab pos="6630834" algn="l"/>
                <a:tab pos="7080116" algn="l"/>
                <a:tab pos="7529397" algn="l"/>
                <a:tab pos="7978678" algn="l"/>
                <a:tab pos="8427959" algn="l"/>
                <a:tab pos="8877241" algn="l"/>
                <a:tab pos="9326522" algn="l"/>
                <a:tab pos="9775794" algn="l"/>
                <a:tab pos="10225075"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 En acceptant une proposition, toutes les autres réponses positives s’annulent. Cependant, vous gardez le bénéfice des vœux en attente.</a:t>
            </a:r>
          </a:p>
          <a:p>
            <a:pPr marL="620639" marR="0" lvl="0" indent="-166320" algn="l" defTabSz="914400" rtl="0" fontAlgn="auto" hangingPunct="1">
              <a:lnSpc>
                <a:spcPct val="100000"/>
              </a:lnSpc>
              <a:spcBef>
                <a:spcPts val="1750"/>
              </a:spcBef>
              <a:spcAft>
                <a:spcPts val="0"/>
              </a:spcAft>
              <a:buNone/>
              <a:tabLst>
                <a:tab pos="1241278" algn="l"/>
                <a:tab pos="1689115" algn="l"/>
                <a:tab pos="2138396" algn="l"/>
                <a:tab pos="2587677" algn="l"/>
                <a:tab pos="3036959" algn="l"/>
                <a:tab pos="3486240" algn="l"/>
                <a:tab pos="3935521" algn="l"/>
                <a:tab pos="4384437" algn="l"/>
                <a:tab pos="4833718" algn="l"/>
                <a:tab pos="5283000" algn="l"/>
                <a:tab pos="5732281" algn="l"/>
                <a:tab pos="6181562" algn="l"/>
                <a:tab pos="6630834" algn="l"/>
                <a:tab pos="7080116" algn="l"/>
                <a:tab pos="7529397" algn="l"/>
                <a:tab pos="7978678" algn="l"/>
                <a:tab pos="8427959" algn="l"/>
                <a:tab pos="8877241" algn="l"/>
                <a:tab pos="9326522" algn="l"/>
                <a:tab pos="9775794" algn="l"/>
                <a:tab pos="10225075"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 Vous gardez au final votre proposition préférée</a:t>
            </a:r>
          </a:p>
        </p:txBody>
      </p:sp>
      <p:sp>
        <p:nvSpPr>
          <p:cNvPr id="4" name="ZoneTexte 4">
            <a:extLst>
              <a:ext uri="{FF2B5EF4-FFF2-40B4-BE49-F238E27FC236}">
                <a16:creationId xmlns:a16="http://schemas.microsoft.com/office/drawing/2014/main" id="{BB36C60C-86CF-1E54-D854-953808881286}"/>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6A9F758-8C3D-575D-A0D5-8ACFB2A161FA}"/>
              </a:ext>
            </a:extLst>
          </p:cNvPr>
          <p:cNvSpPr/>
          <p:nvPr/>
        </p:nvSpPr>
        <p:spPr>
          <a:xfrm>
            <a:off x="444599" y="77760"/>
            <a:ext cx="7880043" cy="128699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Calibri" pitchFamily="34"/>
                <a:ea typeface="Microsoft YaHei" pitchFamily="1"/>
                <a:cs typeface="Mangal" pitchFamily="2"/>
              </a:rPr>
              <a:t>COMMENT LIRE LES RÉPONSES DES ÉTABLISSEMENTS D’ENSEIGNEMENT SUPÉRIEUR</a:t>
            </a:r>
          </a:p>
        </p:txBody>
      </p:sp>
      <p:sp>
        <p:nvSpPr>
          <p:cNvPr id="3" name="AutoShape 3">
            <a:extLst>
              <a:ext uri="{FF2B5EF4-FFF2-40B4-BE49-F238E27FC236}">
                <a16:creationId xmlns:a16="http://schemas.microsoft.com/office/drawing/2014/main" id="{80FDEDA6-0569-5898-6D18-23F5470A3C3B}"/>
              </a:ext>
            </a:extLst>
          </p:cNvPr>
          <p:cNvSpPr/>
          <p:nvPr/>
        </p:nvSpPr>
        <p:spPr>
          <a:xfrm>
            <a:off x="1541522" y="2166844"/>
            <a:ext cx="2657164" cy="32507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1BAAA"/>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OUI (proposition d’admission)</a:t>
            </a:r>
          </a:p>
        </p:txBody>
      </p:sp>
      <p:sp>
        <p:nvSpPr>
          <p:cNvPr id="4" name="AutoShape 4">
            <a:extLst>
              <a:ext uri="{FF2B5EF4-FFF2-40B4-BE49-F238E27FC236}">
                <a16:creationId xmlns:a16="http://schemas.microsoft.com/office/drawing/2014/main" id="{76B8DB84-163C-CCBD-BD20-702FEF9E4B46}"/>
              </a:ext>
            </a:extLst>
          </p:cNvPr>
          <p:cNvSpPr/>
          <p:nvPr/>
        </p:nvSpPr>
        <p:spPr>
          <a:xfrm>
            <a:off x="1547640" y="2708279"/>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26338B"/>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En attente d’une place</a:t>
            </a:r>
          </a:p>
        </p:txBody>
      </p:sp>
      <p:sp>
        <p:nvSpPr>
          <p:cNvPr id="5" name="Text Box 5">
            <a:extLst>
              <a:ext uri="{FF2B5EF4-FFF2-40B4-BE49-F238E27FC236}">
                <a16:creationId xmlns:a16="http://schemas.microsoft.com/office/drawing/2014/main" id="{96189A78-1812-4C85-6697-4780654759E0}"/>
              </a:ext>
            </a:extLst>
          </p:cNvPr>
          <p:cNvSpPr/>
          <p:nvPr/>
        </p:nvSpPr>
        <p:spPr>
          <a:xfrm>
            <a:off x="2700360" y="2421002"/>
            <a:ext cx="705962" cy="3988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Calibri" pitchFamily="34"/>
                <a:ea typeface="Microsoft YaHei" pitchFamily="1"/>
                <a:cs typeface="Arial" pitchFamily="2"/>
              </a:rPr>
              <a:t>ou</a:t>
            </a:r>
          </a:p>
        </p:txBody>
      </p:sp>
      <p:sp>
        <p:nvSpPr>
          <p:cNvPr id="6" name="AutoShape 6">
            <a:extLst>
              <a:ext uri="{FF2B5EF4-FFF2-40B4-BE49-F238E27FC236}">
                <a16:creationId xmlns:a16="http://schemas.microsoft.com/office/drawing/2014/main" id="{337F41AA-504B-5A80-8D97-232123988345}"/>
              </a:ext>
            </a:extLst>
          </p:cNvPr>
          <p:cNvSpPr/>
          <p:nvPr/>
        </p:nvSpPr>
        <p:spPr>
          <a:xfrm>
            <a:off x="4356000" y="2205002"/>
            <a:ext cx="671041" cy="205922"/>
          </a:xfrm>
          <a:custGeom>
            <a:avLst>
              <a:gd name="f0" fmla="val 50000"/>
              <a:gd name="f1" fmla="val 49998"/>
            </a:avLst>
            <a:gdLst>
              <a:gd name="f2" fmla="val w"/>
              <a:gd name="f3" fmla="val h"/>
              <a:gd name="f4" fmla="val 0"/>
              <a:gd name="f5" fmla="val 21600"/>
              <a:gd name="f6" fmla="val 10800"/>
              <a:gd name="f7" fmla="*/ f2 1 21600"/>
              <a:gd name="f8" fmla="*/ f3 1 21600"/>
              <a:gd name="f9" fmla="+- f5 0 f4"/>
              <a:gd name="f10" fmla="pin 0 f0 21600"/>
              <a:gd name="f11" fmla="pin 0 f1 10800"/>
              <a:gd name="f12" fmla="val f10"/>
              <a:gd name="f13" fmla="val f11"/>
              <a:gd name="f14" fmla="*/ f9 1 21600"/>
              <a:gd name="f15" fmla="*/ f10 f7 1"/>
              <a:gd name="f16" fmla="*/ f11 f8 1"/>
              <a:gd name="f17" fmla="+- 21600 0 f13"/>
              <a:gd name="f18" fmla="+- 21600 0 f12"/>
              <a:gd name="f19" fmla="*/ 0 f14 1"/>
              <a:gd name="f20" fmla="*/ f13 f8 1"/>
              <a:gd name="f21" fmla="*/ f18 f13 1"/>
              <a:gd name="f22" fmla="*/ f19 1 f14"/>
              <a:gd name="f23" fmla="*/ f17 f8 1"/>
              <a:gd name="f24" fmla="*/ f21 1 10800"/>
              <a:gd name="f25" fmla="*/ f22 f7 1"/>
              <a:gd name="f26" fmla="+- f12 f24 0"/>
              <a:gd name="f27" fmla="*/ f26 f7 1"/>
            </a:gdLst>
            <a:ahLst>
              <a:ahXY gdRefX="f0" minX="f4" maxX="f5" gdRefY="f1" minY="f4" maxY="f6">
                <a:pos x="f15" y="f16"/>
              </a:ahXY>
            </a:ahLst>
            <a:cxnLst>
              <a:cxn ang="3cd4">
                <a:pos x="hc" y="t"/>
              </a:cxn>
              <a:cxn ang="0">
                <a:pos x="r" y="vc"/>
              </a:cxn>
              <a:cxn ang="cd4">
                <a:pos x="hc" y="b"/>
              </a:cxn>
              <a:cxn ang="cd2">
                <a:pos x="l" y="vc"/>
              </a:cxn>
            </a:cxnLst>
            <a:rect l="f25" t="f20" r="f27" b="f23"/>
            <a:pathLst>
              <a:path w="21600" h="21600">
                <a:moveTo>
                  <a:pt x="f4" y="f13"/>
                </a:moveTo>
                <a:lnTo>
                  <a:pt x="f12" y="f13"/>
                </a:lnTo>
                <a:lnTo>
                  <a:pt x="f12" y="f4"/>
                </a:lnTo>
                <a:lnTo>
                  <a:pt x="f5" y="f6"/>
                </a:lnTo>
                <a:lnTo>
                  <a:pt x="f12" y="f5"/>
                </a:lnTo>
                <a:lnTo>
                  <a:pt x="f12" y="f17"/>
                </a:lnTo>
                <a:lnTo>
                  <a:pt x="f4" y="f17"/>
                </a:lnTo>
                <a:close/>
              </a:path>
            </a:pathLst>
          </a:custGeom>
          <a:solidFill>
            <a:srgbClr val="26338B"/>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7" name="AutoShape 7">
            <a:extLst>
              <a:ext uri="{FF2B5EF4-FFF2-40B4-BE49-F238E27FC236}">
                <a16:creationId xmlns:a16="http://schemas.microsoft.com/office/drawing/2014/main" id="{6A375C20-9803-4F15-7F1D-A28587472082}"/>
              </a:ext>
            </a:extLst>
          </p:cNvPr>
          <p:cNvSpPr/>
          <p:nvPr/>
        </p:nvSpPr>
        <p:spPr>
          <a:xfrm>
            <a:off x="5110197" y="2208239"/>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Il accepte ou renonce</a:t>
            </a:r>
          </a:p>
        </p:txBody>
      </p:sp>
      <p:sp>
        <p:nvSpPr>
          <p:cNvPr id="8" name="Text Box 8">
            <a:extLst>
              <a:ext uri="{FF2B5EF4-FFF2-40B4-BE49-F238E27FC236}">
                <a16:creationId xmlns:a16="http://schemas.microsoft.com/office/drawing/2014/main" id="{CE2118E9-1C6B-0866-2788-6777C67A0CA6}"/>
              </a:ext>
            </a:extLst>
          </p:cNvPr>
          <p:cNvSpPr/>
          <p:nvPr/>
        </p:nvSpPr>
        <p:spPr>
          <a:xfrm>
            <a:off x="158758" y="3357722"/>
            <a:ext cx="8932682" cy="79164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914400" marR="0" lvl="0" indent="-223561" algn="l" defTabSz="914400" rtl="0" fontAlgn="auto" hangingPunct="1">
              <a:lnSpc>
                <a:spcPct val="90000"/>
              </a:lnSpc>
              <a:spcBef>
                <a:spcPts val="600"/>
              </a:spcBef>
              <a:spcAft>
                <a:spcPts val="0"/>
              </a:spcAft>
              <a:buNone/>
              <a:tabLst>
                <a:tab pos="2057400" algn="l"/>
                <a:tab pos="2505236" algn="l"/>
                <a:tab pos="2954161" algn="l"/>
                <a:tab pos="3403442" algn="l"/>
                <a:tab pos="3852723" algn="l"/>
                <a:tab pos="4301995" algn="l"/>
                <a:tab pos="4751277" algn="l"/>
                <a:tab pos="5200558" algn="l"/>
                <a:tab pos="5649839" algn="l"/>
                <a:tab pos="6099121" algn="l"/>
                <a:tab pos="6548402" algn="l"/>
                <a:tab pos="6997683" algn="l"/>
                <a:tab pos="7446955" algn="l"/>
                <a:tab pos="7896237" algn="l"/>
                <a:tab pos="8345518" algn="l"/>
                <a:tab pos="8794799" algn="l"/>
                <a:tab pos="9244081" algn="l"/>
                <a:tab pos="9693362" algn="l"/>
                <a:tab pos="10142643" algn="l"/>
                <a:tab pos="10591915" algn="l"/>
                <a:tab pos="110411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Arial" pitchFamily="2"/>
            </a:endParaRPr>
          </a:p>
          <a:p>
            <a:pPr marL="343082" marR="0" lvl="0" indent="-337678" algn="l" defTabSz="914400" rtl="0" fontAlgn="auto" hangingPunct="1">
              <a:lnSpc>
                <a:spcPct val="90000"/>
              </a:lnSpc>
              <a:spcBef>
                <a:spcPts val="800"/>
              </a:spcBef>
              <a:spcAft>
                <a:spcPts val="0"/>
              </a:spcAft>
              <a:buNone/>
              <a:tabLst>
                <a:tab pos="1486082" algn="l"/>
                <a:tab pos="1933918" algn="l"/>
                <a:tab pos="2382843" algn="l"/>
                <a:tab pos="2832124" algn="l"/>
                <a:tab pos="3281405" algn="l"/>
                <a:tab pos="3730677" algn="l"/>
                <a:tab pos="4179959" algn="l"/>
                <a:tab pos="4629240" algn="l"/>
                <a:tab pos="5078521" algn="l"/>
                <a:tab pos="5527803" algn="l"/>
                <a:tab pos="5977084" algn="l"/>
                <a:tab pos="6426365" algn="l"/>
                <a:tab pos="6875637" algn="l"/>
                <a:tab pos="7324919" algn="l"/>
                <a:tab pos="7774200" algn="l"/>
                <a:tab pos="8223481" algn="l"/>
                <a:tab pos="8672763" algn="l"/>
                <a:tab pos="9122044" algn="l"/>
                <a:tab pos="9571325" algn="l"/>
                <a:tab pos="10020597" algn="l"/>
                <a:tab pos="10469879"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Calibri" pitchFamily="34"/>
                <a:ea typeface="Microsoft YaHei" pitchFamily="1"/>
                <a:cs typeface="Arial" pitchFamily="2"/>
              </a:rPr>
              <a:t> Pour une formation non sélective (licence)</a:t>
            </a:r>
          </a:p>
          <a:p>
            <a:pPr marL="1200241" marR="0" lvl="0" indent="-280803" algn="l" defTabSz="914400" rtl="0" fontAlgn="auto" hangingPunct="1">
              <a:lnSpc>
                <a:spcPct val="90000"/>
              </a:lnSpc>
              <a:spcBef>
                <a:spcPts val="700"/>
              </a:spcBef>
              <a:spcAft>
                <a:spcPts val="0"/>
              </a:spcAft>
              <a:buNone/>
              <a:tabLst>
                <a:tab pos="2343241" algn="l"/>
                <a:tab pos="2791077" algn="l"/>
                <a:tab pos="3240002" algn="l"/>
                <a:tab pos="3689283" algn="l"/>
                <a:tab pos="4138564" algn="l"/>
                <a:tab pos="4587836" algn="l"/>
                <a:tab pos="5037118" algn="l"/>
                <a:tab pos="5486399" algn="l"/>
                <a:tab pos="5935680" algn="l"/>
                <a:tab pos="6384962" algn="l"/>
                <a:tab pos="6834243" algn="l"/>
                <a:tab pos="7283524" algn="l"/>
                <a:tab pos="7732796" algn="l"/>
                <a:tab pos="8182078" algn="l"/>
                <a:tab pos="8631359" algn="l"/>
                <a:tab pos="9080640" algn="l"/>
                <a:tab pos="9529922" algn="l"/>
                <a:tab pos="9979203" algn="l"/>
                <a:tab pos="10428484" algn="l"/>
                <a:tab pos="10877756" algn="l"/>
                <a:tab pos="11327038"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Calibri" pitchFamily="34"/>
              <a:ea typeface="Microsoft YaHei" pitchFamily="1"/>
              <a:cs typeface="Arial" pitchFamily="2"/>
            </a:endParaRPr>
          </a:p>
        </p:txBody>
      </p:sp>
      <p:sp>
        <p:nvSpPr>
          <p:cNvPr id="9" name="Oval 10">
            <a:extLst>
              <a:ext uri="{FF2B5EF4-FFF2-40B4-BE49-F238E27FC236}">
                <a16:creationId xmlns:a16="http://schemas.microsoft.com/office/drawing/2014/main" id="{08917876-F880-62F4-A607-AB85CAE0607F}"/>
              </a:ext>
            </a:extLst>
          </p:cNvPr>
          <p:cNvSpPr/>
          <p:nvPr/>
        </p:nvSpPr>
        <p:spPr>
          <a:xfrm rot="599990">
            <a:off x="7205791" y="692786"/>
            <a:ext cx="1871283" cy="934562"/>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 0 f7 1"/>
              <a:gd name="f15" fmla="*/ f5 f0 1"/>
              <a:gd name="f16" fmla="*/ f9 f0 1"/>
              <a:gd name="f17" fmla="+- f6 0 f5"/>
              <a:gd name="f18" fmla="*/ f11 f0 1"/>
              <a:gd name="f19" fmla="*/ f14 1 f2"/>
              <a:gd name="f20" fmla="*/ f15 1 f2"/>
              <a:gd name="f21" fmla="*/ f16 1 f2"/>
              <a:gd name="f22" fmla="*/ f17 1 21600"/>
              <a:gd name="f23" fmla="*/ f18 1 f2"/>
              <a:gd name="f24" fmla="+- 0 0 f19"/>
              <a:gd name="f25" fmla="+- f20 0 f1"/>
              <a:gd name="f26" fmla="+- f21 0 f1"/>
              <a:gd name="f27" fmla="*/ 3163 f22 1"/>
              <a:gd name="f28" fmla="*/ 18437 f22 1"/>
              <a:gd name="f29" fmla="*/ 10800 f22 1"/>
              <a:gd name="f30" fmla="*/ 0 f22 1"/>
              <a:gd name="f31" fmla="*/ 21600 f22 1"/>
              <a:gd name="f32" fmla="+- f23 0 f1"/>
              <a:gd name="f33" fmla="*/ f24 f0 1"/>
              <a:gd name="f34" fmla="+- f26 0 f25"/>
              <a:gd name="f35" fmla="*/ f29 1 f22"/>
              <a:gd name="f36" fmla="*/ f30 1 f22"/>
              <a:gd name="f37" fmla="*/ f27 1 f22"/>
              <a:gd name="f38" fmla="*/ f28 1 f22"/>
              <a:gd name="f39" fmla="*/ f31 1 f22"/>
              <a:gd name="f40" fmla="*/ f33 1 f7"/>
              <a:gd name="f41" fmla="*/ f37 f12 1"/>
              <a:gd name="f42" fmla="*/ f38 f12 1"/>
              <a:gd name="f43" fmla="*/ f38 f13 1"/>
              <a:gd name="f44" fmla="*/ f37 f13 1"/>
              <a:gd name="f45" fmla="*/ f35 f12 1"/>
              <a:gd name="f46" fmla="*/ f36 f13 1"/>
              <a:gd name="f47" fmla="*/ f36 f12 1"/>
              <a:gd name="f48" fmla="*/ f35 f13 1"/>
              <a:gd name="f49" fmla="*/ f39 f13 1"/>
              <a:gd name="f50" fmla="*/ f39 f12 1"/>
              <a:gd name="f51" fmla="+- f40 0 f1"/>
              <a:gd name="f52" fmla="+- f51 f1 0"/>
              <a:gd name="f53" fmla="*/ f52 f7 1"/>
              <a:gd name="f54" fmla="*/ f53 1 f0"/>
              <a:gd name="f55" fmla="+- 0 0 f54"/>
              <a:gd name="f56" fmla="+- 0 0 f55"/>
              <a:gd name="f57" fmla="*/ f56 f0 1"/>
              <a:gd name="f58" fmla="*/ f57 1 f7"/>
              <a:gd name="f59" fmla="+- f58 0 f1"/>
              <a:gd name="f60" fmla="cos 1 f59"/>
              <a:gd name="f61" fmla="sin 1 f59"/>
              <a:gd name="f62" fmla="+- 0 0 f60"/>
              <a:gd name="f63" fmla="+- 0 0 f61"/>
              <a:gd name="f64" fmla="+- 0 0 f62"/>
              <a:gd name="f65" fmla="+- 0 0 f63"/>
              <a:gd name="f66" fmla="val f64"/>
              <a:gd name="f67" fmla="val f65"/>
              <a:gd name="f68" fmla="+- 0 0 f66"/>
              <a:gd name="f69" fmla="+- 0 0 f67"/>
              <a:gd name="f70" fmla="*/ 10800 f68 1"/>
              <a:gd name="f71" fmla="*/ 10800 f69 1"/>
              <a:gd name="f72" fmla="*/ f70 f70 1"/>
              <a:gd name="f73" fmla="*/ f71 f71 1"/>
              <a:gd name="f74" fmla="+- f72 f73 0"/>
              <a:gd name="f75" fmla="sqrt f74"/>
              <a:gd name="f76" fmla="*/ f8 1 f75"/>
              <a:gd name="f77" fmla="*/ f68 f76 1"/>
              <a:gd name="f78" fmla="*/ f69 f76 1"/>
              <a:gd name="f79" fmla="+- 10800 0 f77"/>
              <a:gd name="f80" fmla="+- 10800 0 f78"/>
            </a:gdLst>
            <a:ahLst/>
            <a:cxnLst>
              <a:cxn ang="3cd4">
                <a:pos x="hc" y="t"/>
              </a:cxn>
              <a:cxn ang="0">
                <a:pos x="r" y="vc"/>
              </a:cxn>
              <a:cxn ang="cd4">
                <a:pos x="hc" y="b"/>
              </a:cxn>
              <a:cxn ang="cd2">
                <a:pos x="l" y="vc"/>
              </a:cxn>
              <a:cxn ang="f32">
                <a:pos x="f45" y="f46"/>
              </a:cxn>
              <a:cxn ang="f32">
                <a:pos x="f41" y="f44"/>
              </a:cxn>
              <a:cxn ang="f32">
                <a:pos x="f47" y="f48"/>
              </a:cxn>
              <a:cxn ang="f32">
                <a:pos x="f41" y="f43"/>
              </a:cxn>
              <a:cxn ang="f32">
                <a:pos x="f45" y="f49"/>
              </a:cxn>
              <a:cxn ang="f32">
                <a:pos x="f42" y="f43"/>
              </a:cxn>
              <a:cxn ang="f32">
                <a:pos x="f50" y="f48"/>
              </a:cxn>
              <a:cxn ang="f32">
                <a:pos x="f42" y="f44"/>
              </a:cxn>
            </a:cxnLst>
            <a:rect l="f41" t="f44" r="f42" b="f43"/>
            <a:pathLst>
              <a:path w="21600" h="21600">
                <a:moveTo>
                  <a:pt x="f79" y="f80"/>
                </a:moveTo>
                <a:arcTo wR="f10" hR="f10" stAng="f25" swAng="f34"/>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200" b="1" i="0" u="none" strike="noStrike" kern="1200" cap="none" spc="0" baseline="0" dirty="0">
                <a:solidFill>
                  <a:srgbClr val="000000"/>
                </a:solidFill>
                <a:uFillTx/>
                <a:latin typeface="Calibri" pitchFamily="34"/>
                <a:ea typeface="Microsoft YaHei" pitchFamily="1"/>
                <a:cs typeface="Arial" pitchFamily="2"/>
              </a:rPr>
              <a:t>Consultation des propositions à partir du 30 mai</a:t>
            </a:r>
          </a:p>
        </p:txBody>
      </p:sp>
      <p:sp>
        <p:nvSpPr>
          <p:cNvPr id="10" name="AutoShape 11">
            <a:extLst>
              <a:ext uri="{FF2B5EF4-FFF2-40B4-BE49-F238E27FC236}">
                <a16:creationId xmlns:a16="http://schemas.microsoft.com/office/drawing/2014/main" id="{2C223445-A797-2F2E-08F7-09F893918AF7}"/>
              </a:ext>
            </a:extLst>
          </p:cNvPr>
          <p:cNvSpPr/>
          <p:nvPr/>
        </p:nvSpPr>
        <p:spPr>
          <a:xfrm>
            <a:off x="1547640" y="3357722"/>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9D9D9"/>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NON</a:t>
            </a:r>
          </a:p>
        </p:txBody>
      </p:sp>
      <p:sp>
        <p:nvSpPr>
          <p:cNvPr id="11" name="Text Box 12">
            <a:extLst>
              <a:ext uri="{FF2B5EF4-FFF2-40B4-BE49-F238E27FC236}">
                <a16:creationId xmlns:a16="http://schemas.microsoft.com/office/drawing/2014/main" id="{7C34A52C-D958-60DF-5E15-00566DAA3109}"/>
              </a:ext>
            </a:extLst>
          </p:cNvPr>
          <p:cNvSpPr/>
          <p:nvPr/>
        </p:nvSpPr>
        <p:spPr>
          <a:xfrm>
            <a:off x="2700360" y="2924278"/>
            <a:ext cx="705962" cy="3988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Calibri" pitchFamily="34"/>
                <a:ea typeface="Microsoft YaHei" pitchFamily="1"/>
                <a:cs typeface="Arial" pitchFamily="2"/>
              </a:rPr>
              <a:t>ou</a:t>
            </a:r>
          </a:p>
        </p:txBody>
      </p:sp>
      <p:sp>
        <p:nvSpPr>
          <p:cNvPr id="12" name="Text Box 13">
            <a:extLst>
              <a:ext uri="{FF2B5EF4-FFF2-40B4-BE49-F238E27FC236}">
                <a16:creationId xmlns:a16="http://schemas.microsoft.com/office/drawing/2014/main" id="{896991D6-9C73-D098-D94E-2D143C45CB5B}"/>
              </a:ext>
            </a:extLst>
          </p:cNvPr>
          <p:cNvSpPr/>
          <p:nvPr/>
        </p:nvSpPr>
        <p:spPr>
          <a:xfrm>
            <a:off x="5363998" y="1557360"/>
            <a:ext cx="2195282" cy="642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Calibri" pitchFamily="34"/>
                <a:ea typeface="Microsoft YaHei" pitchFamily="1"/>
                <a:cs typeface="Arial" pitchFamily="2"/>
              </a:rPr>
              <a:t>Réponse du futur étudiant</a:t>
            </a:r>
          </a:p>
        </p:txBody>
      </p:sp>
      <p:sp>
        <p:nvSpPr>
          <p:cNvPr id="13" name="AutoShape 14">
            <a:extLst>
              <a:ext uri="{FF2B5EF4-FFF2-40B4-BE49-F238E27FC236}">
                <a16:creationId xmlns:a16="http://schemas.microsoft.com/office/drawing/2014/main" id="{D0A78B3A-A557-2BF3-8E43-CBBE7E24720A}"/>
              </a:ext>
            </a:extLst>
          </p:cNvPr>
          <p:cNvSpPr/>
          <p:nvPr/>
        </p:nvSpPr>
        <p:spPr>
          <a:xfrm>
            <a:off x="4325761" y="2733836"/>
            <a:ext cx="671041" cy="205922"/>
          </a:xfrm>
          <a:custGeom>
            <a:avLst>
              <a:gd name="f0" fmla="val 50000"/>
              <a:gd name="f1" fmla="val 49998"/>
            </a:avLst>
            <a:gdLst>
              <a:gd name="f2" fmla="val w"/>
              <a:gd name="f3" fmla="val h"/>
              <a:gd name="f4" fmla="val 0"/>
              <a:gd name="f5" fmla="val 21600"/>
              <a:gd name="f6" fmla="val 10800"/>
              <a:gd name="f7" fmla="*/ f2 1 21600"/>
              <a:gd name="f8" fmla="*/ f3 1 21600"/>
              <a:gd name="f9" fmla="+- f5 0 f4"/>
              <a:gd name="f10" fmla="pin 0 f0 21600"/>
              <a:gd name="f11" fmla="pin 0 f1 10800"/>
              <a:gd name="f12" fmla="val f10"/>
              <a:gd name="f13" fmla="val f11"/>
              <a:gd name="f14" fmla="*/ f9 1 21600"/>
              <a:gd name="f15" fmla="*/ f10 f7 1"/>
              <a:gd name="f16" fmla="*/ f11 f8 1"/>
              <a:gd name="f17" fmla="+- 21600 0 f13"/>
              <a:gd name="f18" fmla="+- 21600 0 f12"/>
              <a:gd name="f19" fmla="*/ 0 f14 1"/>
              <a:gd name="f20" fmla="*/ f13 f8 1"/>
              <a:gd name="f21" fmla="*/ f18 f13 1"/>
              <a:gd name="f22" fmla="*/ f19 1 f14"/>
              <a:gd name="f23" fmla="*/ f17 f8 1"/>
              <a:gd name="f24" fmla="*/ f21 1 10800"/>
              <a:gd name="f25" fmla="*/ f22 f7 1"/>
              <a:gd name="f26" fmla="+- f12 f24 0"/>
              <a:gd name="f27" fmla="*/ f26 f7 1"/>
            </a:gdLst>
            <a:ahLst>
              <a:ahXY gdRefX="f0" minX="f4" maxX="f5" gdRefY="f1" minY="f4" maxY="f6">
                <a:pos x="f15" y="f16"/>
              </a:ahXY>
            </a:ahLst>
            <a:cxnLst>
              <a:cxn ang="3cd4">
                <a:pos x="hc" y="t"/>
              </a:cxn>
              <a:cxn ang="0">
                <a:pos x="r" y="vc"/>
              </a:cxn>
              <a:cxn ang="cd4">
                <a:pos x="hc" y="b"/>
              </a:cxn>
              <a:cxn ang="cd2">
                <a:pos x="l" y="vc"/>
              </a:cxn>
            </a:cxnLst>
            <a:rect l="f25" t="f20" r="f27" b="f23"/>
            <a:pathLst>
              <a:path w="21600" h="21600">
                <a:moveTo>
                  <a:pt x="f4" y="f13"/>
                </a:moveTo>
                <a:lnTo>
                  <a:pt x="f12" y="f13"/>
                </a:lnTo>
                <a:lnTo>
                  <a:pt x="f12" y="f4"/>
                </a:lnTo>
                <a:lnTo>
                  <a:pt x="f5" y="f6"/>
                </a:lnTo>
                <a:lnTo>
                  <a:pt x="f12" y="f5"/>
                </a:lnTo>
                <a:lnTo>
                  <a:pt x="f12" y="f17"/>
                </a:lnTo>
                <a:lnTo>
                  <a:pt x="f4" y="f17"/>
                </a:lnTo>
                <a:close/>
              </a:path>
            </a:pathLst>
          </a:custGeom>
          <a:solidFill>
            <a:srgbClr val="26338B"/>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4" name="AutoShape 15">
            <a:extLst>
              <a:ext uri="{FF2B5EF4-FFF2-40B4-BE49-F238E27FC236}">
                <a16:creationId xmlns:a16="http://schemas.microsoft.com/office/drawing/2014/main" id="{02442768-8672-27B7-1B9D-ACFE244997C9}"/>
              </a:ext>
            </a:extLst>
          </p:cNvPr>
          <p:cNvSpPr/>
          <p:nvPr/>
        </p:nvSpPr>
        <p:spPr>
          <a:xfrm>
            <a:off x="5110197" y="2693877"/>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Il maintient ou renonce</a:t>
            </a:r>
          </a:p>
        </p:txBody>
      </p:sp>
      <p:sp>
        <p:nvSpPr>
          <p:cNvPr id="15" name="AutoShape 16">
            <a:extLst>
              <a:ext uri="{FF2B5EF4-FFF2-40B4-BE49-F238E27FC236}">
                <a16:creationId xmlns:a16="http://schemas.microsoft.com/office/drawing/2014/main" id="{7DEA8CC7-F90A-2784-C6EF-00CB7FCC6E7C}"/>
              </a:ext>
            </a:extLst>
          </p:cNvPr>
          <p:cNvSpPr/>
          <p:nvPr/>
        </p:nvSpPr>
        <p:spPr>
          <a:xfrm>
            <a:off x="1550877" y="4328998"/>
            <a:ext cx="2657164" cy="32507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1BAAA"/>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OUI (proposition d’admission)</a:t>
            </a:r>
          </a:p>
        </p:txBody>
      </p:sp>
      <p:sp>
        <p:nvSpPr>
          <p:cNvPr id="16" name="AutoShape 17">
            <a:extLst>
              <a:ext uri="{FF2B5EF4-FFF2-40B4-BE49-F238E27FC236}">
                <a16:creationId xmlns:a16="http://schemas.microsoft.com/office/drawing/2014/main" id="{3B6ECE4F-873F-5C79-9767-E1A062038661}"/>
              </a:ext>
            </a:extLst>
          </p:cNvPr>
          <p:cNvSpPr/>
          <p:nvPr/>
        </p:nvSpPr>
        <p:spPr>
          <a:xfrm>
            <a:off x="1557360" y="4844884"/>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1BAAA"/>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OUI-SI (proposition d’admission)</a:t>
            </a:r>
          </a:p>
        </p:txBody>
      </p:sp>
      <p:sp>
        <p:nvSpPr>
          <p:cNvPr id="17" name="Text Box 18">
            <a:extLst>
              <a:ext uri="{FF2B5EF4-FFF2-40B4-BE49-F238E27FC236}">
                <a16:creationId xmlns:a16="http://schemas.microsoft.com/office/drawing/2014/main" id="{4F77D09E-ECB5-E77C-6CC2-D0C888566AC8}"/>
              </a:ext>
            </a:extLst>
          </p:cNvPr>
          <p:cNvSpPr/>
          <p:nvPr/>
        </p:nvSpPr>
        <p:spPr>
          <a:xfrm>
            <a:off x="2678039" y="4535643"/>
            <a:ext cx="705962" cy="3988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Calibri" pitchFamily="34"/>
                <a:ea typeface="Microsoft YaHei" pitchFamily="1"/>
                <a:cs typeface="Arial" pitchFamily="2"/>
              </a:rPr>
              <a:t>ou</a:t>
            </a:r>
          </a:p>
        </p:txBody>
      </p:sp>
      <p:sp>
        <p:nvSpPr>
          <p:cNvPr id="18" name="AutoShape 19">
            <a:extLst>
              <a:ext uri="{FF2B5EF4-FFF2-40B4-BE49-F238E27FC236}">
                <a16:creationId xmlns:a16="http://schemas.microsoft.com/office/drawing/2014/main" id="{93CD4DD8-A90B-1F37-048B-FC4BBFB05E98}"/>
              </a:ext>
            </a:extLst>
          </p:cNvPr>
          <p:cNvSpPr/>
          <p:nvPr/>
        </p:nvSpPr>
        <p:spPr>
          <a:xfrm>
            <a:off x="4335481" y="4400641"/>
            <a:ext cx="671041" cy="205922"/>
          </a:xfrm>
          <a:custGeom>
            <a:avLst>
              <a:gd name="f0" fmla="val 50000"/>
              <a:gd name="f1" fmla="val 49998"/>
            </a:avLst>
            <a:gdLst>
              <a:gd name="f2" fmla="val w"/>
              <a:gd name="f3" fmla="val h"/>
              <a:gd name="f4" fmla="val 0"/>
              <a:gd name="f5" fmla="val 21600"/>
              <a:gd name="f6" fmla="val 10800"/>
              <a:gd name="f7" fmla="*/ f2 1 21600"/>
              <a:gd name="f8" fmla="*/ f3 1 21600"/>
              <a:gd name="f9" fmla="+- f5 0 f4"/>
              <a:gd name="f10" fmla="pin 0 f0 21600"/>
              <a:gd name="f11" fmla="pin 0 f1 10800"/>
              <a:gd name="f12" fmla="val f10"/>
              <a:gd name="f13" fmla="val f11"/>
              <a:gd name="f14" fmla="*/ f9 1 21600"/>
              <a:gd name="f15" fmla="*/ f10 f7 1"/>
              <a:gd name="f16" fmla="*/ f11 f8 1"/>
              <a:gd name="f17" fmla="+- 21600 0 f13"/>
              <a:gd name="f18" fmla="+- 21600 0 f12"/>
              <a:gd name="f19" fmla="*/ 0 f14 1"/>
              <a:gd name="f20" fmla="*/ f13 f8 1"/>
              <a:gd name="f21" fmla="*/ f18 f13 1"/>
              <a:gd name="f22" fmla="*/ f19 1 f14"/>
              <a:gd name="f23" fmla="*/ f17 f8 1"/>
              <a:gd name="f24" fmla="*/ f21 1 10800"/>
              <a:gd name="f25" fmla="*/ f22 f7 1"/>
              <a:gd name="f26" fmla="+- f12 f24 0"/>
              <a:gd name="f27" fmla="*/ f26 f7 1"/>
            </a:gdLst>
            <a:ahLst>
              <a:ahXY gdRefX="f0" minX="f4" maxX="f5" gdRefY="f1" minY="f4" maxY="f6">
                <a:pos x="f15" y="f16"/>
              </a:ahXY>
            </a:ahLst>
            <a:cxnLst>
              <a:cxn ang="3cd4">
                <a:pos x="hc" y="t"/>
              </a:cxn>
              <a:cxn ang="0">
                <a:pos x="r" y="vc"/>
              </a:cxn>
              <a:cxn ang="cd4">
                <a:pos x="hc" y="b"/>
              </a:cxn>
              <a:cxn ang="cd2">
                <a:pos x="l" y="vc"/>
              </a:cxn>
            </a:cxnLst>
            <a:rect l="f25" t="f20" r="f27" b="f23"/>
            <a:pathLst>
              <a:path w="21600" h="21600">
                <a:moveTo>
                  <a:pt x="f4" y="f13"/>
                </a:moveTo>
                <a:lnTo>
                  <a:pt x="f12" y="f13"/>
                </a:lnTo>
                <a:lnTo>
                  <a:pt x="f12" y="f4"/>
                </a:lnTo>
                <a:lnTo>
                  <a:pt x="f5" y="f6"/>
                </a:lnTo>
                <a:lnTo>
                  <a:pt x="f12" y="f5"/>
                </a:lnTo>
                <a:lnTo>
                  <a:pt x="f12" y="f17"/>
                </a:lnTo>
                <a:lnTo>
                  <a:pt x="f4" y="f17"/>
                </a:lnTo>
                <a:close/>
              </a:path>
            </a:pathLst>
          </a:custGeom>
          <a:solidFill>
            <a:srgbClr val="26338B"/>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9" name="AutoShape 20">
            <a:extLst>
              <a:ext uri="{FF2B5EF4-FFF2-40B4-BE49-F238E27FC236}">
                <a16:creationId xmlns:a16="http://schemas.microsoft.com/office/drawing/2014/main" id="{0AB70819-52EC-5B8A-9831-B5E9E2A8A306}"/>
              </a:ext>
            </a:extLst>
          </p:cNvPr>
          <p:cNvSpPr/>
          <p:nvPr/>
        </p:nvSpPr>
        <p:spPr>
          <a:xfrm>
            <a:off x="5119561" y="4370402"/>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Il accepte ou renonce</a:t>
            </a:r>
          </a:p>
        </p:txBody>
      </p:sp>
      <p:sp>
        <p:nvSpPr>
          <p:cNvPr id="20" name="AutoShape 21">
            <a:extLst>
              <a:ext uri="{FF2B5EF4-FFF2-40B4-BE49-F238E27FC236}">
                <a16:creationId xmlns:a16="http://schemas.microsoft.com/office/drawing/2014/main" id="{DFF5C9F0-5563-B9B6-39A8-D1B61EEB9A9D}"/>
              </a:ext>
            </a:extLst>
          </p:cNvPr>
          <p:cNvSpPr/>
          <p:nvPr/>
        </p:nvSpPr>
        <p:spPr>
          <a:xfrm>
            <a:off x="1557360" y="5349962"/>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26338B"/>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En attente d’une place</a:t>
            </a:r>
          </a:p>
        </p:txBody>
      </p:sp>
      <p:sp>
        <p:nvSpPr>
          <p:cNvPr id="21" name="Text Box 22">
            <a:extLst>
              <a:ext uri="{FF2B5EF4-FFF2-40B4-BE49-F238E27FC236}">
                <a16:creationId xmlns:a16="http://schemas.microsoft.com/office/drawing/2014/main" id="{34AE68EB-DE9E-13B1-6BC8-A07598FFB90B}"/>
              </a:ext>
            </a:extLst>
          </p:cNvPr>
          <p:cNvSpPr/>
          <p:nvPr/>
        </p:nvSpPr>
        <p:spPr>
          <a:xfrm>
            <a:off x="2678039" y="5040355"/>
            <a:ext cx="705962" cy="3988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Calibri" pitchFamily="34"/>
                <a:ea typeface="Microsoft YaHei" pitchFamily="1"/>
                <a:cs typeface="Arial" pitchFamily="2"/>
              </a:rPr>
              <a:t>ou</a:t>
            </a:r>
          </a:p>
        </p:txBody>
      </p:sp>
      <p:sp>
        <p:nvSpPr>
          <p:cNvPr id="22" name="AutoShape 23">
            <a:extLst>
              <a:ext uri="{FF2B5EF4-FFF2-40B4-BE49-F238E27FC236}">
                <a16:creationId xmlns:a16="http://schemas.microsoft.com/office/drawing/2014/main" id="{4AA024AF-57C5-6328-2B14-032075FEFB57}"/>
              </a:ext>
            </a:extLst>
          </p:cNvPr>
          <p:cNvSpPr/>
          <p:nvPr/>
        </p:nvSpPr>
        <p:spPr>
          <a:xfrm>
            <a:off x="4335481" y="4895999"/>
            <a:ext cx="671041" cy="205922"/>
          </a:xfrm>
          <a:custGeom>
            <a:avLst>
              <a:gd name="f0" fmla="val 50000"/>
              <a:gd name="f1" fmla="val 49998"/>
            </a:avLst>
            <a:gdLst>
              <a:gd name="f2" fmla="val w"/>
              <a:gd name="f3" fmla="val h"/>
              <a:gd name="f4" fmla="val 0"/>
              <a:gd name="f5" fmla="val 21600"/>
              <a:gd name="f6" fmla="val 10800"/>
              <a:gd name="f7" fmla="*/ f2 1 21600"/>
              <a:gd name="f8" fmla="*/ f3 1 21600"/>
              <a:gd name="f9" fmla="+- f5 0 f4"/>
              <a:gd name="f10" fmla="pin 0 f0 21600"/>
              <a:gd name="f11" fmla="pin 0 f1 10800"/>
              <a:gd name="f12" fmla="val f10"/>
              <a:gd name="f13" fmla="val f11"/>
              <a:gd name="f14" fmla="*/ f9 1 21600"/>
              <a:gd name="f15" fmla="*/ f10 f7 1"/>
              <a:gd name="f16" fmla="*/ f11 f8 1"/>
              <a:gd name="f17" fmla="+- 21600 0 f13"/>
              <a:gd name="f18" fmla="+- 21600 0 f12"/>
              <a:gd name="f19" fmla="*/ 0 f14 1"/>
              <a:gd name="f20" fmla="*/ f13 f8 1"/>
              <a:gd name="f21" fmla="*/ f18 f13 1"/>
              <a:gd name="f22" fmla="*/ f19 1 f14"/>
              <a:gd name="f23" fmla="*/ f17 f8 1"/>
              <a:gd name="f24" fmla="*/ f21 1 10800"/>
              <a:gd name="f25" fmla="*/ f22 f7 1"/>
              <a:gd name="f26" fmla="+- f12 f24 0"/>
              <a:gd name="f27" fmla="*/ f26 f7 1"/>
            </a:gdLst>
            <a:ahLst>
              <a:ahXY gdRefX="f0" minX="f4" maxX="f5" gdRefY="f1" minY="f4" maxY="f6">
                <a:pos x="f15" y="f16"/>
              </a:ahXY>
            </a:ahLst>
            <a:cxnLst>
              <a:cxn ang="3cd4">
                <a:pos x="hc" y="t"/>
              </a:cxn>
              <a:cxn ang="0">
                <a:pos x="r" y="vc"/>
              </a:cxn>
              <a:cxn ang="cd4">
                <a:pos x="hc" y="b"/>
              </a:cxn>
              <a:cxn ang="cd2">
                <a:pos x="l" y="vc"/>
              </a:cxn>
            </a:cxnLst>
            <a:rect l="f25" t="f20" r="f27" b="f23"/>
            <a:pathLst>
              <a:path w="21600" h="21600">
                <a:moveTo>
                  <a:pt x="f4" y="f13"/>
                </a:moveTo>
                <a:lnTo>
                  <a:pt x="f12" y="f13"/>
                </a:lnTo>
                <a:lnTo>
                  <a:pt x="f12" y="f4"/>
                </a:lnTo>
                <a:lnTo>
                  <a:pt x="f5" y="f6"/>
                </a:lnTo>
                <a:lnTo>
                  <a:pt x="f12" y="f5"/>
                </a:lnTo>
                <a:lnTo>
                  <a:pt x="f12" y="f17"/>
                </a:lnTo>
                <a:lnTo>
                  <a:pt x="f4" y="f17"/>
                </a:lnTo>
                <a:close/>
              </a:path>
            </a:pathLst>
          </a:custGeom>
          <a:solidFill>
            <a:srgbClr val="26338B"/>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23" name="AutoShape 24">
            <a:extLst>
              <a:ext uri="{FF2B5EF4-FFF2-40B4-BE49-F238E27FC236}">
                <a16:creationId xmlns:a16="http://schemas.microsoft.com/office/drawing/2014/main" id="{86F6F88D-65D4-B4CD-5438-58AD073627F7}"/>
              </a:ext>
            </a:extLst>
          </p:cNvPr>
          <p:cNvSpPr/>
          <p:nvPr/>
        </p:nvSpPr>
        <p:spPr>
          <a:xfrm>
            <a:off x="5119561" y="4865760"/>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Il accepte ou renonce</a:t>
            </a:r>
          </a:p>
        </p:txBody>
      </p:sp>
      <p:sp>
        <p:nvSpPr>
          <p:cNvPr id="24" name="Rectangle 27">
            <a:extLst>
              <a:ext uri="{FF2B5EF4-FFF2-40B4-BE49-F238E27FC236}">
                <a16:creationId xmlns:a16="http://schemas.microsoft.com/office/drawing/2014/main" id="{03DFDFEC-9C7A-84B9-A77D-0A1248DD6B6A}"/>
              </a:ext>
            </a:extLst>
          </p:cNvPr>
          <p:cNvSpPr/>
          <p:nvPr/>
        </p:nvSpPr>
        <p:spPr>
          <a:xfrm>
            <a:off x="395276" y="5911916"/>
            <a:ext cx="7659361" cy="9399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627122" marR="0" lvl="0" indent="0" algn="l" defTabSz="914400" rtl="0" fontAlgn="auto" hangingPunct="1">
              <a:lnSpc>
                <a:spcPct val="100000"/>
              </a:lnSpc>
              <a:spcBef>
                <a:spcPts val="0"/>
              </a:spcBef>
              <a:spcAft>
                <a:spcPts val="0"/>
              </a:spcAft>
              <a:buNone/>
              <a:tabLst>
                <a:tab pos="1254244" algn="l"/>
                <a:tab pos="1701724" algn="l"/>
                <a:tab pos="2151006" algn="l"/>
                <a:tab pos="2600278" algn="l"/>
                <a:tab pos="3049559" algn="l"/>
                <a:tab pos="3498840" algn="l"/>
                <a:tab pos="3948122" algn="l"/>
                <a:tab pos="4397403" algn="l"/>
                <a:tab pos="4846684" algn="l"/>
                <a:tab pos="5295966" algn="l"/>
                <a:tab pos="5745238" algn="l"/>
                <a:tab pos="6194519" algn="l"/>
                <a:tab pos="6643800" algn="l"/>
                <a:tab pos="7093082" algn="l"/>
                <a:tab pos="7542363" algn="l"/>
                <a:tab pos="7991644" algn="l"/>
                <a:tab pos="8440916" algn="l"/>
                <a:tab pos="8890198" algn="l"/>
                <a:tab pos="9339479" algn="l"/>
                <a:tab pos="9788760" algn="l"/>
                <a:tab pos="10237685"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Calibri" pitchFamily="34"/>
                <a:ea typeface="Microsoft YaHei" pitchFamily="1"/>
                <a:cs typeface="Arial" pitchFamily="2"/>
              </a:rPr>
              <a:t>oui – si : </a:t>
            </a:r>
            <a:r>
              <a:rPr lang="fr-FR" sz="1800" b="0" i="0" u="none" strike="noStrike" kern="1200" cap="none" spc="0" baseline="0">
                <a:solidFill>
                  <a:srgbClr val="000000"/>
                </a:solidFill>
                <a:uFillTx/>
                <a:latin typeface="Calibri" pitchFamily="34"/>
                <a:ea typeface="Microsoft YaHei" pitchFamily="1"/>
                <a:cs typeface="Arial" pitchFamily="2"/>
              </a:rPr>
              <a:t>le lycéen se voit proposer un parcours de formation personnalisé pour se renforcer dans les compétences attendues et se donner toutes les chances de réussir</a:t>
            </a:r>
          </a:p>
        </p:txBody>
      </p:sp>
      <p:sp>
        <p:nvSpPr>
          <p:cNvPr id="25" name="AutoShape 28">
            <a:extLst>
              <a:ext uri="{FF2B5EF4-FFF2-40B4-BE49-F238E27FC236}">
                <a16:creationId xmlns:a16="http://schemas.microsoft.com/office/drawing/2014/main" id="{38234ED6-C2C3-7B51-16B8-AFFB4FFC3B64}"/>
              </a:ext>
            </a:extLst>
          </p:cNvPr>
          <p:cNvSpPr/>
          <p:nvPr/>
        </p:nvSpPr>
        <p:spPr>
          <a:xfrm>
            <a:off x="4325761" y="5400720"/>
            <a:ext cx="671041" cy="205922"/>
          </a:xfrm>
          <a:custGeom>
            <a:avLst>
              <a:gd name="f0" fmla="val 50000"/>
              <a:gd name="f1" fmla="val 49998"/>
            </a:avLst>
            <a:gdLst>
              <a:gd name="f2" fmla="val w"/>
              <a:gd name="f3" fmla="val h"/>
              <a:gd name="f4" fmla="val 0"/>
              <a:gd name="f5" fmla="val 21600"/>
              <a:gd name="f6" fmla="val 10800"/>
              <a:gd name="f7" fmla="*/ f2 1 21600"/>
              <a:gd name="f8" fmla="*/ f3 1 21600"/>
              <a:gd name="f9" fmla="+- f5 0 f4"/>
              <a:gd name="f10" fmla="pin 0 f0 21600"/>
              <a:gd name="f11" fmla="pin 0 f1 10800"/>
              <a:gd name="f12" fmla="val f10"/>
              <a:gd name="f13" fmla="val f11"/>
              <a:gd name="f14" fmla="*/ f9 1 21600"/>
              <a:gd name="f15" fmla="*/ f10 f7 1"/>
              <a:gd name="f16" fmla="*/ f11 f8 1"/>
              <a:gd name="f17" fmla="+- 21600 0 f13"/>
              <a:gd name="f18" fmla="+- 21600 0 f12"/>
              <a:gd name="f19" fmla="*/ 0 f14 1"/>
              <a:gd name="f20" fmla="*/ f13 f8 1"/>
              <a:gd name="f21" fmla="*/ f18 f13 1"/>
              <a:gd name="f22" fmla="*/ f19 1 f14"/>
              <a:gd name="f23" fmla="*/ f17 f8 1"/>
              <a:gd name="f24" fmla="*/ f21 1 10800"/>
              <a:gd name="f25" fmla="*/ f22 f7 1"/>
              <a:gd name="f26" fmla="+- f12 f24 0"/>
              <a:gd name="f27" fmla="*/ f26 f7 1"/>
            </a:gdLst>
            <a:ahLst>
              <a:ahXY gdRefX="f0" minX="f4" maxX="f5" gdRefY="f1" minY="f4" maxY="f6">
                <a:pos x="f15" y="f16"/>
              </a:ahXY>
            </a:ahLst>
            <a:cxnLst>
              <a:cxn ang="3cd4">
                <a:pos x="hc" y="t"/>
              </a:cxn>
              <a:cxn ang="0">
                <a:pos x="r" y="vc"/>
              </a:cxn>
              <a:cxn ang="cd4">
                <a:pos x="hc" y="b"/>
              </a:cxn>
              <a:cxn ang="cd2">
                <a:pos x="l" y="vc"/>
              </a:cxn>
            </a:cxnLst>
            <a:rect l="f25" t="f20" r="f27" b="f23"/>
            <a:pathLst>
              <a:path w="21600" h="21600">
                <a:moveTo>
                  <a:pt x="f4" y="f13"/>
                </a:moveTo>
                <a:lnTo>
                  <a:pt x="f12" y="f13"/>
                </a:lnTo>
                <a:lnTo>
                  <a:pt x="f12" y="f4"/>
                </a:lnTo>
                <a:lnTo>
                  <a:pt x="f5" y="f6"/>
                </a:lnTo>
                <a:lnTo>
                  <a:pt x="f12" y="f5"/>
                </a:lnTo>
                <a:lnTo>
                  <a:pt x="f12" y="f17"/>
                </a:lnTo>
                <a:lnTo>
                  <a:pt x="f4" y="f17"/>
                </a:lnTo>
                <a:close/>
              </a:path>
            </a:pathLst>
          </a:custGeom>
          <a:solidFill>
            <a:srgbClr val="26338B"/>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26" name="AutoShape 29">
            <a:extLst>
              <a:ext uri="{FF2B5EF4-FFF2-40B4-BE49-F238E27FC236}">
                <a16:creationId xmlns:a16="http://schemas.microsoft.com/office/drawing/2014/main" id="{2B3181D7-38FD-0130-3DB8-0A50AD70B33D}"/>
              </a:ext>
            </a:extLst>
          </p:cNvPr>
          <p:cNvSpPr/>
          <p:nvPr/>
        </p:nvSpPr>
        <p:spPr>
          <a:xfrm>
            <a:off x="5110197" y="5361118"/>
            <a:ext cx="2657164" cy="32364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400" b="1" i="0" u="none" strike="noStrike" kern="1200" cap="none" spc="0" baseline="0">
                <a:solidFill>
                  <a:srgbClr val="000000"/>
                </a:solidFill>
                <a:uFillTx/>
                <a:latin typeface="Calibri" pitchFamily="34"/>
                <a:ea typeface="Microsoft YaHei" pitchFamily="1"/>
                <a:cs typeface="Arial" pitchFamily="2"/>
              </a:rPr>
              <a:t>Il maintient ou renonce</a:t>
            </a:r>
          </a:p>
        </p:txBody>
      </p:sp>
      <p:sp>
        <p:nvSpPr>
          <p:cNvPr id="27" name="Text Box 30">
            <a:extLst>
              <a:ext uri="{FF2B5EF4-FFF2-40B4-BE49-F238E27FC236}">
                <a16:creationId xmlns:a16="http://schemas.microsoft.com/office/drawing/2014/main" id="{D543ABB3-C869-88D2-2D23-0C334D21C253}"/>
              </a:ext>
            </a:extLst>
          </p:cNvPr>
          <p:cNvSpPr/>
          <p:nvPr/>
        </p:nvSpPr>
        <p:spPr>
          <a:xfrm>
            <a:off x="0" y="455764"/>
            <a:ext cx="8240399" cy="32317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l" defTabSz="914400" rtl="0" fontAlgn="auto" hangingPunct="1">
              <a:lnSpc>
                <a:spcPct val="90000"/>
              </a:lnSpc>
              <a:spcBef>
                <a:spcPts val="6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9600" b="1" i="0" u="none" strike="noStrike" kern="1200" cap="none" spc="0" baseline="0">
                <a:solidFill>
                  <a:srgbClr val="000000"/>
                </a:solidFill>
                <a:uFillTx/>
                <a:latin typeface="Times New Roman" pitchFamily="18"/>
                <a:ea typeface="Microsoft YaHei" pitchFamily="1"/>
                <a:cs typeface="Mangal" pitchFamily="2"/>
              </a:rPr>
              <a:t> </a:t>
            </a:r>
            <a:r>
              <a:rPr lang="fr-FR" sz="2400" b="1" i="0" u="none" strike="noStrike" kern="1200" cap="none" spc="0" baseline="0">
                <a:solidFill>
                  <a:srgbClr val="000000"/>
                </a:solidFill>
                <a:uFillTx/>
                <a:latin typeface="Calibri" pitchFamily="34"/>
                <a:ea typeface="Microsoft YaHei" pitchFamily="1"/>
                <a:cs typeface="Arial" pitchFamily="2"/>
              </a:rPr>
              <a:t>Pour une formation sélective (CPGE, BTS, DUT, écoles…)</a:t>
            </a:r>
          </a:p>
          <a:p>
            <a:pPr marL="0" marR="0" lvl="0" indent="0" algn="l" defTabSz="914400" rtl="0" fontAlgn="auto" hangingPunct="1">
              <a:lnSpc>
                <a:spcPct val="90000"/>
              </a:lnSpc>
              <a:spcBef>
                <a:spcPts val="6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600" b="1" i="0" u="none" strike="noStrike" kern="1200" cap="none" spc="0" baseline="0">
              <a:solidFill>
                <a:srgbClr val="000000"/>
              </a:solidFill>
              <a:uFillTx/>
              <a:latin typeface="Calibri" pitchFamily="34"/>
              <a:ea typeface="Microsoft YaHei" pitchFamily="1"/>
              <a:cs typeface="Arial" pitchFamily="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950F29E7-200E-9AD6-6714-97C5DACBDB55}"/>
              </a:ext>
            </a:extLst>
          </p:cNvPr>
          <p:cNvSpPr/>
          <p:nvPr/>
        </p:nvSpPr>
        <p:spPr>
          <a:xfrm>
            <a:off x="444599" y="77760"/>
            <a:ext cx="7880043" cy="98387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alibri" pitchFamily="34"/>
                <a:ea typeface="Microsoft YaHei" pitchFamily="1"/>
                <a:cs typeface="Mangal" pitchFamily="2"/>
              </a:rPr>
              <a:t>COMMENT RÉPONDRE AUX PROPOSITIONS REÇUES</a:t>
            </a:r>
          </a:p>
        </p:txBody>
      </p:sp>
      <p:sp>
        <p:nvSpPr>
          <p:cNvPr id="3" name="Text Box 2">
            <a:extLst>
              <a:ext uri="{FF2B5EF4-FFF2-40B4-BE49-F238E27FC236}">
                <a16:creationId xmlns:a16="http://schemas.microsoft.com/office/drawing/2014/main" id="{919BF7A3-482D-C4A7-0FC9-8C68C3FBB88D}"/>
              </a:ext>
            </a:extLst>
          </p:cNvPr>
          <p:cNvSpPr/>
          <p:nvPr/>
        </p:nvSpPr>
        <p:spPr>
          <a:xfrm>
            <a:off x="8132755" y="6146642"/>
            <a:ext cx="450360"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0" compatLnSpc="0">
            <a:noAutofit/>
          </a:bodyPr>
          <a:lstStyle/>
          <a:p>
            <a:pPr marL="0" marR="0" lvl="0" indent="0" algn="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fld id="{8CF566A2-64A6-49C3-99D0-E2DC7735955C}" type="slidenum">
              <a:t>19</a:t>
            </a:fld>
            <a:endParaRPr lang="fr-FR" sz="2000" b="1" i="0" u="none" strike="noStrike" kern="1200" cap="none" spc="0" baseline="0">
              <a:solidFill>
                <a:srgbClr val="000000"/>
              </a:solidFill>
              <a:uFillTx/>
              <a:latin typeface="Calibri" pitchFamily="34"/>
              <a:ea typeface="Microsoft YaHei" pitchFamily="1"/>
              <a:cs typeface="Arial" pitchFamily="2"/>
            </a:endParaRPr>
          </a:p>
        </p:txBody>
      </p:sp>
      <p:sp>
        <p:nvSpPr>
          <p:cNvPr id="4" name="Text Box 3">
            <a:extLst>
              <a:ext uri="{FF2B5EF4-FFF2-40B4-BE49-F238E27FC236}">
                <a16:creationId xmlns:a16="http://schemas.microsoft.com/office/drawing/2014/main" id="{CFCC94E2-C770-77CA-CE77-B72CBD2DF510}"/>
              </a:ext>
            </a:extLst>
          </p:cNvPr>
          <p:cNvSpPr/>
          <p:nvPr/>
        </p:nvSpPr>
        <p:spPr>
          <a:xfrm>
            <a:off x="240145" y="1062003"/>
            <a:ext cx="8986296" cy="493128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625321" marR="0" lvl="0" indent="-164875" algn="l" defTabSz="914400" rtl="0" fontAlgn="auto" hangingPunct="1">
              <a:lnSpc>
                <a:spcPct val="100000"/>
              </a:lnSpc>
              <a:spcBef>
                <a:spcPts val="500"/>
              </a:spcBef>
              <a:spcAft>
                <a:spcPts val="0"/>
              </a:spcAft>
              <a:buNone/>
              <a:tabLst>
                <a:tab pos="1250642" algn="l"/>
                <a:tab pos="1698479" algn="l"/>
                <a:tab pos="2147760" algn="l"/>
                <a:tab pos="2597041" algn="l"/>
                <a:tab pos="3046323" algn="l"/>
                <a:tab pos="3495604" algn="l"/>
                <a:tab pos="3944876" algn="l"/>
                <a:tab pos="4394157" algn="l"/>
                <a:tab pos="4843439" algn="l"/>
                <a:tab pos="5292720" algn="l"/>
                <a:tab pos="5742001" algn="l"/>
                <a:tab pos="6190917" algn="l"/>
                <a:tab pos="6640198" algn="l"/>
                <a:tab pos="7089479" algn="l"/>
                <a:tab pos="7538761" algn="l"/>
                <a:tab pos="7988042" algn="l"/>
                <a:tab pos="8437323" algn="l"/>
                <a:tab pos="8886595" algn="l"/>
                <a:tab pos="9335877" algn="l"/>
                <a:tab pos="9785158" algn="l"/>
                <a:tab pos="10234439"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Calibri" pitchFamily="34"/>
              <a:ea typeface="Microsoft YaHei" pitchFamily="1"/>
              <a:cs typeface="DejaVu Sans" pitchFamily="34"/>
            </a:endParaRPr>
          </a:p>
          <a:p>
            <a:pPr marL="173159" marR="0" lvl="0" indent="-172803" algn="l" defTabSz="914400" rtl="0" fontAlgn="auto" hangingPunct="1">
              <a:lnSpc>
                <a:spcPct val="100000"/>
              </a:lnSpc>
              <a:spcBef>
                <a:spcPts val="500"/>
              </a:spcBef>
              <a:spcAft>
                <a:spcPts val="0"/>
              </a:spcAft>
              <a:buClr>
                <a:srgbClr val="000000"/>
              </a:buClr>
              <a:buSzPct val="100000"/>
              <a:buFont typeface="Times New Roman" pitchFamily="16"/>
              <a:buChar char="•"/>
              <a:tabLst>
                <a:tab pos="798480" algn="l"/>
                <a:tab pos="1246317" algn="l"/>
                <a:tab pos="1695598" algn="l"/>
                <a:tab pos="2144879" algn="l"/>
                <a:tab pos="2594161" algn="l"/>
                <a:tab pos="3043442" algn="l"/>
                <a:tab pos="3492714" algn="l"/>
                <a:tab pos="3941995" algn="l"/>
                <a:tab pos="4391277" algn="l"/>
                <a:tab pos="4840558" algn="l"/>
                <a:tab pos="5289839" algn="l"/>
                <a:tab pos="5738755" algn="l"/>
                <a:tab pos="6188036" algn="l"/>
                <a:tab pos="6637317" algn="l"/>
                <a:tab pos="7086599" algn="l"/>
                <a:tab pos="7535880" algn="l"/>
                <a:tab pos="7985161" algn="l"/>
                <a:tab pos="8434433" algn="l"/>
                <a:tab pos="8883715" algn="l"/>
                <a:tab pos="9332996" algn="l"/>
                <a:tab pos="978227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 Quelles règles pour accepter les propositions (ou y renoncer) ?</a:t>
            </a:r>
          </a:p>
          <a:p>
            <a:pPr marL="0" marR="0" lvl="1" indent="-164875" algn="l" defTabSz="914400" rtl="0" fontAlgn="auto" hangingPunct="1">
              <a:lnSpc>
                <a:spcPct val="100000"/>
              </a:lnSpc>
              <a:spcBef>
                <a:spcPts val="500"/>
              </a:spcBef>
              <a:spcAft>
                <a:spcPts val="0"/>
              </a:spcAft>
              <a:buClr>
                <a:srgbClr val="F28E65"/>
              </a:buClr>
              <a:buSzPct val="100000"/>
              <a:buFont typeface="Times New Roman" pitchFamily="16"/>
              <a:buChar char="–"/>
              <a:tabLst>
                <a:tab pos="625321" algn="l"/>
                <a:tab pos="1073158" algn="l"/>
                <a:tab pos="1522439" algn="l"/>
                <a:tab pos="1971720" algn="l"/>
                <a:tab pos="2421002" algn="l"/>
                <a:tab pos="2870283" algn="l"/>
                <a:tab pos="3319555" algn="l"/>
                <a:tab pos="3768836" algn="l"/>
                <a:tab pos="4218118" algn="l"/>
                <a:tab pos="4667399" algn="l"/>
                <a:tab pos="5116680" algn="l"/>
                <a:tab pos="5565596" algn="l"/>
                <a:tab pos="6014877" algn="l"/>
                <a:tab pos="6464158" algn="l"/>
                <a:tab pos="6913440" algn="l"/>
                <a:tab pos="7362721" algn="l"/>
                <a:tab pos="7812002" algn="l"/>
                <a:tab pos="8261274" algn="l"/>
                <a:tab pos="8710556" algn="l"/>
                <a:tab pos="9159837" algn="l"/>
                <a:tab pos="9609118"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Il y a des délais pour accepter une proposition d’admission (ou y renoncer) :</a:t>
            </a:r>
          </a:p>
          <a:p>
            <a:pPr marL="623876" marR="0" lvl="0" indent="0" algn="l" defTabSz="914400" rtl="0" fontAlgn="auto" hangingPunct="1">
              <a:lnSpc>
                <a:spcPct val="100000"/>
              </a:lnSpc>
              <a:spcBef>
                <a:spcPts val="500"/>
              </a:spcBef>
              <a:spcAft>
                <a:spcPts val="0"/>
              </a:spcAft>
              <a:buNone/>
              <a:tabLst>
                <a:tab pos="1249197" algn="l"/>
                <a:tab pos="1697034" algn="l"/>
                <a:tab pos="2146315" algn="l"/>
                <a:tab pos="2595596" algn="l"/>
                <a:tab pos="3044878" algn="l"/>
                <a:tab pos="3494159" algn="l"/>
                <a:tab pos="3943431" algn="l"/>
                <a:tab pos="4392712" algn="l"/>
                <a:tab pos="4841994" algn="l"/>
                <a:tab pos="5291275" algn="l"/>
                <a:tab pos="5740556" algn="l"/>
                <a:tab pos="6189472" algn="l"/>
                <a:tab pos="6638753" algn="l"/>
                <a:tab pos="7088034" algn="l"/>
                <a:tab pos="7537316" algn="l"/>
                <a:tab pos="7986597" algn="l"/>
                <a:tab pos="8435878" algn="l"/>
                <a:tab pos="8885150" algn="l"/>
                <a:tab pos="9334432" algn="l"/>
                <a:tab pos="9783713" algn="l"/>
                <a:tab pos="10232994"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(5 jours , 3 jours, 1 jour en fonction des périodes)</a:t>
            </a:r>
          </a:p>
          <a:p>
            <a:pPr marL="800282" marR="0" lvl="2" indent="-175683" algn="l" defTabSz="914400" rtl="0" fontAlgn="auto" hangingPunct="1">
              <a:lnSpc>
                <a:spcPct val="100000"/>
              </a:lnSpc>
              <a:spcBef>
                <a:spcPts val="500"/>
              </a:spcBef>
              <a:spcAft>
                <a:spcPts val="0"/>
              </a:spcAft>
              <a:buClr>
                <a:srgbClr val="F28E65"/>
              </a:buClr>
              <a:buSzPct val="100000"/>
              <a:buFont typeface="Lucida Grande"/>
              <a:buChar char="-"/>
              <a:tabLst>
                <a:tab pos="1425603" algn="l"/>
                <a:tab pos="1873440" algn="l"/>
                <a:tab pos="2322721" algn="l"/>
                <a:tab pos="2772002" algn="l"/>
                <a:tab pos="3221284" algn="l"/>
                <a:tab pos="3670565" algn="l"/>
                <a:tab pos="4119837" algn="l"/>
                <a:tab pos="4569118" algn="l"/>
                <a:tab pos="5018400" algn="l"/>
                <a:tab pos="5467681" algn="l"/>
                <a:tab pos="5916962" algn="l"/>
                <a:tab pos="6365878" algn="l"/>
                <a:tab pos="6815159" algn="l"/>
                <a:tab pos="7264440" algn="l"/>
                <a:tab pos="7713722" algn="l"/>
                <a:tab pos="8163003" algn="l"/>
                <a:tab pos="8612284" algn="l"/>
                <a:tab pos="9061556" algn="l"/>
                <a:tab pos="9510838" algn="l"/>
                <a:tab pos="9960119" algn="l"/>
                <a:tab pos="10409400"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Au-delà : la place est libérée pour un autre candidat</a:t>
            </a:r>
          </a:p>
          <a:p>
            <a:pPr marL="625321" marR="0" lvl="0" indent="-164875" algn="l" defTabSz="914400" rtl="0" fontAlgn="auto" hangingPunct="1">
              <a:lnSpc>
                <a:spcPct val="100000"/>
              </a:lnSpc>
              <a:spcBef>
                <a:spcPts val="500"/>
              </a:spcBef>
              <a:spcAft>
                <a:spcPts val="0"/>
              </a:spcAft>
              <a:buNone/>
              <a:tabLst>
                <a:tab pos="1250642" algn="l"/>
                <a:tab pos="1698479" algn="l"/>
                <a:tab pos="2147760" algn="l"/>
                <a:tab pos="2597041" algn="l"/>
                <a:tab pos="3046323" algn="l"/>
                <a:tab pos="3495604" algn="l"/>
                <a:tab pos="3944876" algn="l"/>
                <a:tab pos="4394157" algn="l"/>
                <a:tab pos="4843439" algn="l"/>
                <a:tab pos="5292720" algn="l"/>
                <a:tab pos="5742001" algn="l"/>
                <a:tab pos="6190917" algn="l"/>
                <a:tab pos="6640198" algn="l"/>
                <a:tab pos="7089479" algn="l"/>
                <a:tab pos="7538761" algn="l"/>
                <a:tab pos="7988042" algn="l"/>
                <a:tab pos="8437323" algn="l"/>
                <a:tab pos="8886595" algn="l"/>
                <a:tab pos="9335877" algn="l"/>
                <a:tab pos="9785158" algn="l"/>
                <a:tab pos="10234439"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Calibri" pitchFamily="34"/>
              <a:ea typeface="Microsoft YaHei" pitchFamily="1"/>
              <a:cs typeface="DejaVu Sans" pitchFamily="34"/>
            </a:endParaRPr>
          </a:p>
          <a:p>
            <a:pPr marL="625321" marR="0" lvl="0" indent="-164875" algn="l" defTabSz="914400" rtl="0" fontAlgn="auto" hangingPunct="1">
              <a:lnSpc>
                <a:spcPct val="100000"/>
              </a:lnSpc>
              <a:spcBef>
                <a:spcPts val="500"/>
              </a:spcBef>
              <a:spcAft>
                <a:spcPts val="0"/>
              </a:spcAft>
              <a:buNone/>
              <a:tabLst>
                <a:tab pos="1250642" algn="l"/>
                <a:tab pos="1698479" algn="l"/>
                <a:tab pos="2147760" algn="l"/>
                <a:tab pos="2597041" algn="l"/>
                <a:tab pos="3046323" algn="l"/>
                <a:tab pos="3495604" algn="l"/>
                <a:tab pos="3944876" algn="l"/>
                <a:tab pos="4394157" algn="l"/>
                <a:tab pos="4843439" algn="l"/>
                <a:tab pos="5292720" algn="l"/>
                <a:tab pos="5742001" algn="l"/>
                <a:tab pos="6190917" algn="l"/>
                <a:tab pos="6640198" algn="l"/>
                <a:tab pos="7089479" algn="l"/>
                <a:tab pos="7538761" algn="l"/>
                <a:tab pos="7988042" algn="l"/>
                <a:tab pos="8437323" algn="l"/>
                <a:tab pos="8886595" algn="l"/>
                <a:tab pos="9335877" algn="l"/>
                <a:tab pos="9785158" algn="l"/>
                <a:tab pos="10234439"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Calibri" pitchFamily="34"/>
              <a:ea typeface="Microsoft YaHei" pitchFamily="1"/>
              <a:cs typeface="DejaVu Sans" pitchFamily="34"/>
            </a:endParaRPr>
          </a:p>
          <a:p>
            <a:pPr marL="173159" marR="0" lvl="0" indent="-172803" algn="l" defTabSz="914400" rtl="0" fontAlgn="auto" hangingPunct="1">
              <a:lnSpc>
                <a:spcPct val="100000"/>
              </a:lnSpc>
              <a:spcBef>
                <a:spcPts val="500"/>
              </a:spcBef>
              <a:spcAft>
                <a:spcPts val="0"/>
              </a:spcAft>
              <a:buClr>
                <a:srgbClr val="000000"/>
              </a:buClr>
              <a:buSzPct val="100000"/>
              <a:buFont typeface="Times New Roman" pitchFamily="16"/>
              <a:buChar char="•"/>
              <a:tabLst>
                <a:tab pos="798480" algn="l"/>
                <a:tab pos="1246317" algn="l"/>
                <a:tab pos="1695598" algn="l"/>
                <a:tab pos="2144879" algn="l"/>
                <a:tab pos="2594161" algn="l"/>
                <a:tab pos="3043442" algn="l"/>
                <a:tab pos="3492714" algn="l"/>
                <a:tab pos="3941995" algn="l"/>
                <a:tab pos="4391277" algn="l"/>
                <a:tab pos="4840558" algn="l"/>
                <a:tab pos="5289839" algn="l"/>
                <a:tab pos="5738755" algn="l"/>
                <a:tab pos="6188036" algn="l"/>
                <a:tab pos="6637317" algn="l"/>
                <a:tab pos="7086599" algn="l"/>
                <a:tab pos="7535880" algn="l"/>
                <a:tab pos="7985161" algn="l"/>
                <a:tab pos="8434433" algn="l"/>
                <a:tab pos="8883715" algn="l"/>
                <a:tab pos="9332996" algn="l"/>
                <a:tab pos="978227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 Selon le cas de figure :</a:t>
            </a:r>
          </a:p>
          <a:p>
            <a:pPr marL="0" marR="0" lvl="1" indent="-164875" algn="l" defTabSz="914400" rtl="0" fontAlgn="auto" hangingPunct="1">
              <a:lnSpc>
                <a:spcPct val="100000"/>
              </a:lnSpc>
              <a:spcBef>
                <a:spcPts val="500"/>
              </a:spcBef>
              <a:spcAft>
                <a:spcPts val="0"/>
              </a:spcAft>
              <a:buClr>
                <a:srgbClr val="F28E65"/>
              </a:buClr>
              <a:buSzPct val="100000"/>
              <a:buFont typeface="Times New Roman" pitchFamily="16"/>
              <a:buChar char="–"/>
              <a:tabLst>
                <a:tab pos="625321" algn="l"/>
                <a:tab pos="1073158" algn="l"/>
                <a:tab pos="1522439" algn="l"/>
                <a:tab pos="1971720" algn="l"/>
                <a:tab pos="2421002" algn="l"/>
                <a:tab pos="2870283" algn="l"/>
                <a:tab pos="3319555" algn="l"/>
                <a:tab pos="3768836" algn="l"/>
                <a:tab pos="4218118" algn="l"/>
                <a:tab pos="4667399" algn="l"/>
                <a:tab pos="5116680" algn="l"/>
                <a:tab pos="5565596" algn="l"/>
                <a:tab pos="6014877" algn="l"/>
                <a:tab pos="6464158" algn="l"/>
                <a:tab pos="6913440" algn="l"/>
                <a:tab pos="7362721" algn="l"/>
                <a:tab pos="7812002" algn="l"/>
                <a:tab pos="8261274" algn="l"/>
                <a:tab pos="8710556" algn="l"/>
                <a:tab pos="9159837" algn="l"/>
                <a:tab pos="9609118"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DejaVu Sans" pitchFamily="34"/>
              </a:rPr>
              <a:t>Le lycéen reçoit une seule proposition d’admission (oui ou oui-si)</a:t>
            </a:r>
            <a:r>
              <a:rPr lang="fr-FR" sz="2000" b="0" i="0" u="none" strike="noStrike" kern="1200" cap="none" spc="0" baseline="0" dirty="0">
                <a:solidFill>
                  <a:srgbClr val="000000"/>
                </a:solidFill>
                <a:uFillTx/>
                <a:latin typeface="Calibri" pitchFamily="34"/>
                <a:ea typeface="Microsoft YaHei" pitchFamily="1"/>
                <a:cs typeface="DejaVu Sans" pitchFamily="34"/>
              </a:rPr>
              <a:t>:</a:t>
            </a:r>
          </a:p>
          <a:p>
            <a:pPr marL="914400" lvl="3" indent="-164875">
              <a:spcBef>
                <a:spcPts val="500"/>
              </a:spcBef>
              <a:buClr>
                <a:srgbClr val="000000"/>
              </a:buClr>
              <a:buSzPct val="100000"/>
              <a:buFont typeface="Wingdings"/>
              <a:buChar char=""/>
              <a:tabLst>
                <a:tab pos="625321" algn="l"/>
                <a:tab pos="1073158" algn="l"/>
                <a:tab pos="1522439" algn="l"/>
                <a:tab pos="1971720" algn="l"/>
                <a:tab pos="2421002" algn="l"/>
                <a:tab pos="2870283" algn="l"/>
                <a:tab pos="3319555" algn="l"/>
                <a:tab pos="3768836" algn="l"/>
                <a:tab pos="4218118" algn="l"/>
                <a:tab pos="4667399" algn="l"/>
                <a:tab pos="5116680" algn="l"/>
                <a:tab pos="5565596" algn="l"/>
                <a:tab pos="6014877" algn="l"/>
                <a:tab pos="6464158" algn="l"/>
                <a:tab pos="6913440" algn="l"/>
                <a:tab pos="7362721" algn="l"/>
                <a:tab pos="7812002" algn="l"/>
                <a:tab pos="8261274" algn="l"/>
                <a:tab pos="8710556" algn="l"/>
                <a:tab pos="9159837" algn="l"/>
                <a:tab pos="9609118" algn="l"/>
              </a:tabLst>
              <a:defRPr sz="1800" b="0" i="0" u="none" strike="noStrike" kern="0" cap="none" spc="0" baseline="0">
                <a:solidFill>
                  <a:srgbClr val="000000"/>
                </a:solidFill>
                <a:uFillTx/>
              </a:defRPr>
            </a:pPr>
            <a:r>
              <a:rPr lang="fr-FR" sz="2000" b="0" i="0" u="none" strike="noStrike" kern="1200" cap="none" spc="0" baseline="0" dirty="0">
                <a:solidFill>
                  <a:srgbClr val="000000"/>
                </a:solidFill>
                <a:uFillTx/>
                <a:latin typeface="Calibri" pitchFamily="34"/>
                <a:ea typeface="Microsoft YaHei" pitchFamily="1"/>
                <a:cs typeface="DejaVu Sans" pitchFamily="34"/>
              </a:rPr>
              <a:t>il </a:t>
            </a:r>
            <a:r>
              <a:rPr lang="fr-FR" sz="2000" b="1" i="0" u="none" strike="noStrike" kern="1200" cap="none" spc="0" baseline="0" dirty="0">
                <a:solidFill>
                  <a:srgbClr val="000000"/>
                </a:solidFill>
                <a:uFillTx/>
                <a:latin typeface="Calibri" pitchFamily="34"/>
                <a:ea typeface="Microsoft YaHei" pitchFamily="1"/>
                <a:cs typeface="DejaVu Sans" pitchFamily="34"/>
              </a:rPr>
              <a:t>accepte </a:t>
            </a:r>
            <a:r>
              <a:rPr lang="fr-FR" sz="2000" b="0" i="0" u="none" strike="noStrike" kern="1200" cap="none" spc="0" baseline="0" dirty="0">
                <a:solidFill>
                  <a:srgbClr val="000000"/>
                </a:solidFill>
                <a:uFillTx/>
                <a:latin typeface="Calibri" pitchFamily="34"/>
                <a:ea typeface="Microsoft YaHei" pitchFamily="1"/>
                <a:cs typeface="DejaVu Sans" pitchFamily="34"/>
              </a:rPr>
              <a:t>la proposition (ou y renonce)</a:t>
            </a:r>
          </a:p>
          <a:p>
            <a:pPr marL="914400" lvl="3" indent="-164875">
              <a:spcBef>
                <a:spcPts val="500"/>
              </a:spcBef>
              <a:buClr>
                <a:srgbClr val="000000"/>
              </a:buClr>
              <a:buSzPct val="100000"/>
              <a:buFont typeface="Wingdings"/>
              <a:buChar char=""/>
              <a:tabLst>
                <a:tab pos="625321" algn="l"/>
                <a:tab pos="1073158" algn="l"/>
                <a:tab pos="1522439" algn="l"/>
                <a:tab pos="1971720" algn="l"/>
                <a:tab pos="2421002" algn="l"/>
                <a:tab pos="2870283" algn="l"/>
                <a:tab pos="3319555" algn="l"/>
                <a:tab pos="3768836" algn="l"/>
                <a:tab pos="4218118" algn="l"/>
                <a:tab pos="4667399" algn="l"/>
                <a:tab pos="5116680" algn="l"/>
                <a:tab pos="5565596" algn="l"/>
                <a:tab pos="6014877" algn="l"/>
                <a:tab pos="6464158" algn="l"/>
                <a:tab pos="6913440" algn="l"/>
                <a:tab pos="7362721" algn="l"/>
                <a:tab pos="7812002" algn="l"/>
                <a:tab pos="8261274" algn="l"/>
                <a:tab pos="8710556" algn="l"/>
                <a:tab pos="9159837" algn="l"/>
                <a:tab pos="9609118" algn="l"/>
              </a:tabLst>
              <a:defRPr sz="1800" b="0" i="0" u="none" strike="noStrike" kern="0" cap="none" spc="0" baseline="0">
                <a:solidFill>
                  <a:srgbClr val="000000"/>
                </a:solidFill>
                <a:uFillTx/>
              </a:defRPr>
            </a:pPr>
            <a:r>
              <a:rPr lang="fr-FR" sz="2000" b="0" i="0" u="none" strike="noStrike" kern="1200" cap="none" spc="0" baseline="0" dirty="0">
                <a:solidFill>
                  <a:srgbClr val="000000"/>
                </a:solidFill>
                <a:uFillTx/>
                <a:latin typeface="Calibri" pitchFamily="34"/>
                <a:ea typeface="Microsoft YaHei" pitchFamily="1"/>
                <a:cs typeface="DejaVu Sans" pitchFamily="34"/>
              </a:rPr>
              <a:t>s’il le souhaite, ses </a:t>
            </a:r>
            <a:r>
              <a:rPr lang="fr-FR" sz="2000" b="1" i="0" u="none" strike="noStrike" kern="1200" cap="none" spc="0" baseline="0" dirty="0">
                <a:solidFill>
                  <a:srgbClr val="000000"/>
                </a:solidFill>
                <a:uFillTx/>
                <a:latin typeface="Calibri" pitchFamily="34"/>
                <a:ea typeface="Microsoft YaHei" pitchFamily="1"/>
                <a:cs typeface="DejaVu Sans" pitchFamily="34"/>
              </a:rPr>
              <a:t>autres vœux en attente sont maintenus</a:t>
            </a:r>
          </a:p>
          <a:p>
            <a:pPr marL="914400" lvl="3" indent="-164875">
              <a:spcBef>
                <a:spcPts val="500"/>
              </a:spcBef>
              <a:buClr>
                <a:srgbClr val="000000"/>
              </a:buClr>
              <a:buSzPct val="100000"/>
              <a:buFont typeface="Wingdings"/>
              <a:buChar char=""/>
              <a:tabLst>
                <a:tab pos="625321" algn="l"/>
                <a:tab pos="1073158" algn="l"/>
                <a:tab pos="1522439" algn="l"/>
                <a:tab pos="1971720" algn="l"/>
                <a:tab pos="2421002" algn="l"/>
                <a:tab pos="2870283" algn="l"/>
                <a:tab pos="3319555" algn="l"/>
                <a:tab pos="3768836" algn="l"/>
                <a:tab pos="4218118" algn="l"/>
                <a:tab pos="4667399" algn="l"/>
                <a:tab pos="5116680" algn="l"/>
                <a:tab pos="5565596" algn="l"/>
                <a:tab pos="6014877" algn="l"/>
                <a:tab pos="6464158" algn="l"/>
                <a:tab pos="6913440" algn="l"/>
                <a:tab pos="7362721" algn="l"/>
                <a:tab pos="7812002" algn="l"/>
                <a:tab pos="8261274" algn="l"/>
                <a:tab pos="8710556" algn="l"/>
                <a:tab pos="9159837" algn="l"/>
                <a:tab pos="9609118" algn="l"/>
              </a:tabLst>
              <a:defRPr sz="1800" b="0" i="0" u="none" strike="noStrike" kern="0" cap="none" spc="0" baseline="0">
                <a:solidFill>
                  <a:srgbClr val="000000"/>
                </a:solidFill>
                <a:uFillTx/>
              </a:defRPr>
            </a:pPr>
            <a:r>
              <a:rPr lang="fr-FR" sz="2000" b="0" i="0" u="none" strike="noStrike" kern="1200" cap="none" spc="0" baseline="0" dirty="0">
                <a:solidFill>
                  <a:srgbClr val="000000"/>
                </a:solidFill>
                <a:uFillTx/>
                <a:latin typeface="Calibri" pitchFamily="34"/>
                <a:ea typeface="Microsoft YaHei" pitchFamily="1"/>
                <a:cs typeface="DejaVu Sans" pitchFamily="34"/>
              </a:rPr>
              <a:t>il </a:t>
            </a:r>
            <a:r>
              <a:rPr lang="fr-FR" sz="2000" b="1" i="0" u="none" strike="noStrike" kern="1200" cap="none" spc="0" baseline="0" dirty="0">
                <a:solidFill>
                  <a:srgbClr val="000000"/>
                </a:solidFill>
                <a:uFillTx/>
                <a:latin typeface="Calibri" pitchFamily="34"/>
                <a:ea typeface="Microsoft YaHei" pitchFamily="1"/>
                <a:cs typeface="DejaVu Sans" pitchFamily="34"/>
              </a:rPr>
              <a:t>consulte les modalités d’inscription administrative </a:t>
            </a:r>
            <a:r>
              <a:rPr lang="fr-FR" sz="2000" b="0" i="0" u="none" strike="noStrike" kern="1200" cap="none" spc="0" baseline="0" dirty="0">
                <a:solidFill>
                  <a:srgbClr val="000000"/>
                </a:solidFill>
                <a:uFillTx/>
                <a:latin typeface="Calibri" pitchFamily="34"/>
                <a:ea typeface="Microsoft YaHei" pitchFamily="1"/>
                <a:cs typeface="DejaVu Sans" pitchFamily="34"/>
              </a:rPr>
              <a:t>de la formation acceptée</a:t>
            </a:r>
          </a:p>
          <a:p>
            <a:pPr marL="174595" marR="0" lvl="0" indent="-172803" algn="l" defTabSz="914400" rtl="0" fontAlgn="auto" hangingPunct="1">
              <a:lnSpc>
                <a:spcPct val="100000"/>
              </a:lnSpc>
              <a:spcBef>
                <a:spcPts val="500"/>
              </a:spcBef>
              <a:spcAft>
                <a:spcPts val="0"/>
              </a:spcAft>
              <a:buNone/>
              <a:tabLst>
                <a:tab pos="799916" algn="l"/>
                <a:tab pos="1247753" algn="l"/>
                <a:tab pos="1697034" algn="l"/>
                <a:tab pos="2146315" algn="l"/>
                <a:tab pos="2595597" algn="l"/>
                <a:tab pos="3044878" algn="l"/>
                <a:tab pos="3494150" algn="l"/>
                <a:tab pos="3943431" algn="l"/>
                <a:tab pos="4392713" algn="l"/>
                <a:tab pos="4841994" algn="l"/>
                <a:tab pos="5291275" algn="l"/>
                <a:tab pos="5740191" algn="l"/>
                <a:tab pos="6189472" algn="l"/>
                <a:tab pos="6638753" algn="l"/>
                <a:tab pos="7088035" algn="l"/>
                <a:tab pos="7537316" algn="l"/>
                <a:tab pos="7986597" algn="l"/>
                <a:tab pos="8435869" algn="l"/>
                <a:tab pos="8885151" algn="l"/>
                <a:tab pos="9334432" algn="l"/>
                <a:tab pos="9783713"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Calibri" pitchFamily="34"/>
              <a:ea typeface="Microsoft YaHei" pitchFamily="1"/>
              <a:cs typeface="DejaVu Sans" pitchFamily="34"/>
            </a:endParaRPr>
          </a:p>
          <a:p>
            <a:pPr marL="174595" marR="0" lvl="0" indent="-172803" algn="l" defTabSz="914400" rtl="0" fontAlgn="auto" hangingPunct="1">
              <a:lnSpc>
                <a:spcPct val="100000"/>
              </a:lnSpc>
              <a:spcBef>
                <a:spcPts val="500"/>
              </a:spcBef>
              <a:spcAft>
                <a:spcPts val="0"/>
              </a:spcAft>
              <a:buNone/>
              <a:tabLst>
                <a:tab pos="799916" algn="l"/>
                <a:tab pos="1247753" algn="l"/>
                <a:tab pos="1697034" algn="l"/>
                <a:tab pos="2146315" algn="l"/>
                <a:tab pos="2595597" algn="l"/>
                <a:tab pos="3044878" algn="l"/>
                <a:tab pos="3494150" algn="l"/>
                <a:tab pos="3943431" algn="l"/>
                <a:tab pos="4392713" algn="l"/>
                <a:tab pos="4841994" algn="l"/>
                <a:tab pos="5291275" algn="l"/>
                <a:tab pos="5740191" algn="l"/>
                <a:tab pos="6189472" algn="l"/>
                <a:tab pos="6638753" algn="l"/>
                <a:tab pos="7088035" algn="l"/>
                <a:tab pos="7537316" algn="l"/>
                <a:tab pos="7986597" algn="l"/>
                <a:tab pos="8435869" algn="l"/>
                <a:tab pos="8885151" algn="l"/>
                <a:tab pos="9334432" algn="l"/>
                <a:tab pos="9783713"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Calibri" pitchFamily="34"/>
              <a:ea typeface="Microsoft YaHei" pitchFamily="1"/>
              <a:cs typeface="DejaVu Sans" pitchFamily="34"/>
            </a:endParaRPr>
          </a:p>
        </p:txBody>
      </p:sp>
      <p:sp>
        <p:nvSpPr>
          <p:cNvPr id="5" name="Oval 4">
            <a:extLst>
              <a:ext uri="{FF2B5EF4-FFF2-40B4-BE49-F238E27FC236}">
                <a16:creationId xmlns:a16="http://schemas.microsoft.com/office/drawing/2014/main" id="{BCCD65DB-68D5-D865-5669-11EACC57B6C0}"/>
              </a:ext>
            </a:extLst>
          </p:cNvPr>
          <p:cNvSpPr/>
          <p:nvPr/>
        </p:nvSpPr>
        <p:spPr>
          <a:xfrm rot="599990">
            <a:off x="6861146" y="2245053"/>
            <a:ext cx="2262957" cy="1635843"/>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 0 f7 1"/>
              <a:gd name="f15" fmla="*/ f5 f0 1"/>
              <a:gd name="f16" fmla="*/ f9 f0 1"/>
              <a:gd name="f17" fmla="+- f6 0 f5"/>
              <a:gd name="f18" fmla="*/ f11 f0 1"/>
              <a:gd name="f19" fmla="*/ f14 1 f2"/>
              <a:gd name="f20" fmla="*/ f15 1 f2"/>
              <a:gd name="f21" fmla="*/ f16 1 f2"/>
              <a:gd name="f22" fmla="*/ f17 1 21600"/>
              <a:gd name="f23" fmla="*/ f18 1 f2"/>
              <a:gd name="f24" fmla="+- 0 0 f19"/>
              <a:gd name="f25" fmla="+- f20 0 f1"/>
              <a:gd name="f26" fmla="+- f21 0 f1"/>
              <a:gd name="f27" fmla="*/ 3163 f22 1"/>
              <a:gd name="f28" fmla="*/ 18437 f22 1"/>
              <a:gd name="f29" fmla="*/ 10800 f22 1"/>
              <a:gd name="f30" fmla="*/ 0 f22 1"/>
              <a:gd name="f31" fmla="*/ 21600 f22 1"/>
              <a:gd name="f32" fmla="+- f23 0 f1"/>
              <a:gd name="f33" fmla="*/ f24 f0 1"/>
              <a:gd name="f34" fmla="+- f26 0 f25"/>
              <a:gd name="f35" fmla="*/ f29 1 f22"/>
              <a:gd name="f36" fmla="*/ f30 1 f22"/>
              <a:gd name="f37" fmla="*/ f27 1 f22"/>
              <a:gd name="f38" fmla="*/ f28 1 f22"/>
              <a:gd name="f39" fmla="*/ f31 1 f22"/>
              <a:gd name="f40" fmla="*/ f33 1 f7"/>
              <a:gd name="f41" fmla="*/ f37 f12 1"/>
              <a:gd name="f42" fmla="*/ f38 f12 1"/>
              <a:gd name="f43" fmla="*/ f38 f13 1"/>
              <a:gd name="f44" fmla="*/ f37 f13 1"/>
              <a:gd name="f45" fmla="*/ f35 f12 1"/>
              <a:gd name="f46" fmla="*/ f36 f13 1"/>
              <a:gd name="f47" fmla="*/ f36 f12 1"/>
              <a:gd name="f48" fmla="*/ f35 f13 1"/>
              <a:gd name="f49" fmla="*/ f39 f13 1"/>
              <a:gd name="f50" fmla="*/ f39 f12 1"/>
              <a:gd name="f51" fmla="+- f40 0 f1"/>
              <a:gd name="f52" fmla="+- f51 f1 0"/>
              <a:gd name="f53" fmla="*/ f52 f7 1"/>
              <a:gd name="f54" fmla="*/ f53 1 f0"/>
              <a:gd name="f55" fmla="+- 0 0 f54"/>
              <a:gd name="f56" fmla="+- 0 0 f55"/>
              <a:gd name="f57" fmla="*/ f56 f0 1"/>
              <a:gd name="f58" fmla="*/ f57 1 f7"/>
              <a:gd name="f59" fmla="+- f58 0 f1"/>
              <a:gd name="f60" fmla="cos 1 f59"/>
              <a:gd name="f61" fmla="sin 1 f59"/>
              <a:gd name="f62" fmla="+- 0 0 f60"/>
              <a:gd name="f63" fmla="+- 0 0 f61"/>
              <a:gd name="f64" fmla="+- 0 0 f62"/>
              <a:gd name="f65" fmla="+- 0 0 f63"/>
              <a:gd name="f66" fmla="val f64"/>
              <a:gd name="f67" fmla="val f65"/>
              <a:gd name="f68" fmla="+- 0 0 f66"/>
              <a:gd name="f69" fmla="+- 0 0 f67"/>
              <a:gd name="f70" fmla="*/ 10800 f68 1"/>
              <a:gd name="f71" fmla="*/ 10800 f69 1"/>
              <a:gd name="f72" fmla="*/ f70 f70 1"/>
              <a:gd name="f73" fmla="*/ f71 f71 1"/>
              <a:gd name="f74" fmla="+- f72 f73 0"/>
              <a:gd name="f75" fmla="sqrt f74"/>
              <a:gd name="f76" fmla="*/ f8 1 f75"/>
              <a:gd name="f77" fmla="*/ f68 f76 1"/>
              <a:gd name="f78" fmla="*/ f69 f76 1"/>
              <a:gd name="f79" fmla="+- 10800 0 f77"/>
              <a:gd name="f80" fmla="+- 10800 0 f78"/>
            </a:gdLst>
            <a:ahLst/>
            <a:cxnLst>
              <a:cxn ang="3cd4">
                <a:pos x="hc" y="t"/>
              </a:cxn>
              <a:cxn ang="0">
                <a:pos x="r" y="vc"/>
              </a:cxn>
              <a:cxn ang="cd4">
                <a:pos x="hc" y="b"/>
              </a:cxn>
              <a:cxn ang="cd2">
                <a:pos x="l" y="vc"/>
              </a:cxn>
              <a:cxn ang="f32">
                <a:pos x="f45" y="f46"/>
              </a:cxn>
              <a:cxn ang="f32">
                <a:pos x="f41" y="f44"/>
              </a:cxn>
              <a:cxn ang="f32">
                <a:pos x="f47" y="f48"/>
              </a:cxn>
              <a:cxn ang="f32">
                <a:pos x="f41" y="f43"/>
              </a:cxn>
              <a:cxn ang="f32">
                <a:pos x="f45" y="f49"/>
              </a:cxn>
              <a:cxn ang="f32">
                <a:pos x="f42" y="f43"/>
              </a:cxn>
              <a:cxn ang="f32">
                <a:pos x="f50" y="f48"/>
              </a:cxn>
              <a:cxn ang="f32">
                <a:pos x="f42" y="f44"/>
              </a:cxn>
            </a:cxnLst>
            <a:rect l="f41" t="f44" r="f42" b="f43"/>
            <a:pathLst>
              <a:path w="21600" h="21600">
                <a:moveTo>
                  <a:pt x="f79" y="f80"/>
                </a:moveTo>
                <a:arcTo wR="f10" hR="f10" stAng="f25" swAng="f34"/>
                <a:close/>
              </a:path>
            </a:pathLst>
          </a:custGeom>
          <a:solidFill>
            <a:srgbClr val="F28E65"/>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alibri" pitchFamily="34"/>
                <a:ea typeface="Microsoft YaHei" pitchFamily="1"/>
                <a:cs typeface="Arial" pitchFamily="2"/>
              </a:rPr>
              <a:t>Réponses aux propositions  à partir du 30 mai</a:t>
            </a:r>
          </a:p>
        </p:txBody>
      </p:sp>
      <p:sp>
        <p:nvSpPr>
          <p:cNvPr id="6" name="ZoneTexte 4">
            <a:extLst>
              <a:ext uri="{FF2B5EF4-FFF2-40B4-BE49-F238E27FC236}">
                <a16:creationId xmlns:a16="http://schemas.microsoft.com/office/drawing/2014/main" id="{98AE8DDD-548C-B6B0-B485-4991352A6AA6}"/>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C6FF4186-BF94-4982-03D3-6BCCD45AC514}"/>
              </a:ext>
            </a:extLst>
          </p:cNvPr>
          <p:cNvSpPr/>
          <p:nvPr/>
        </p:nvSpPr>
        <p:spPr>
          <a:xfrm>
            <a:off x="179277" y="274676"/>
            <a:ext cx="8784723"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L’INSERTION</a:t>
            </a:r>
            <a:r>
              <a:rPr lang="fr-FR" sz="3200" b="1" i="0" u="none" strike="noStrike" kern="1200" cap="none" spc="0" baseline="0">
                <a:solidFill>
                  <a:srgbClr val="000000"/>
                </a:solidFill>
                <a:uFillTx/>
                <a:latin typeface="Comic Sans MS" pitchFamily="66"/>
                <a:ea typeface="Microsoft YaHei" pitchFamily="1"/>
                <a:cs typeface="Mangal" pitchFamily="2"/>
              </a:rPr>
              <a:t> </a:t>
            </a:r>
            <a:r>
              <a:rPr lang="fr-FR" sz="4200" b="1" i="0" u="none" strike="noStrike" kern="1200" cap="none" spc="0" baseline="0">
                <a:solidFill>
                  <a:srgbClr val="000000"/>
                </a:solidFill>
                <a:uFillTx/>
                <a:latin typeface="Comic Sans MS" pitchFamily="66"/>
                <a:ea typeface="Microsoft YaHei" pitchFamily="1"/>
                <a:cs typeface="Mangal" pitchFamily="2"/>
              </a:rPr>
              <a:t>PROFESSIONNELLE</a:t>
            </a:r>
          </a:p>
        </p:txBody>
      </p:sp>
      <p:sp>
        <p:nvSpPr>
          <p:cNvPr id="3" name="Text Box 2">
            <a:extLst>
              <a:ext uri="{FF2B5EF4-FFF2-40B4-BE49-F238E27FC236}">
                <a16:creationId xmlns:a16="http://schemas.microsoft.com/office/drawing/2014/main" id="{41B3B06B-E3F5-77F9-AFA2-BC5425B81164}"/>
              </a:ext>
            </a:extLst>
          </p:cNvPr>
          <p:cNvSpPr/>
          <p:nvPr/>
        </p:nvSpPr>
        <p:spPr>
          <a:xfrm>
            <a:off x="323999" y="1773359"/>
            <a:ext cx="8686443" cy="43523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varie selon:</a:t>
            </a:r>
          </a:p>
          <a:p>
            <a:pPr marL="914400" marR="0" lvl="0" indent="0" algn="l" defTabSz="914400" rtl="0" fontAlgn="auto" hangingPunct="1">
              <a:lnSpc>
                <a:spcPct val="90000"/>
              </a:lnSpc>
              <a:spcBef>
                <a:spcPts val="0"/>
              </a:spcBef>
              <a:spcAft>
                <a:spcPts val="0"/>
              </a:spcAft>
              <a:buNone/>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endParaRPr lang="fr-FR" sz="2800" b="1" i="0" u="none" strike="noStrike" kern="1200" cap="none" spc="0" baseline="0">
              <a:solidFill>
                <a:srgbClr val="000000"/>
              </a:solidFill>
              <a:uFillTx/>
              <a:latin typeface="Comic Sans MS" pitchFamily="66"/>
              <a:ea typeface="Microsoft YaHei" pitchFamily="1"/>
              <a:cs typeface="Mangal" pitchFamily="2"/>
            </a:endParaRPr>
          </a:p>
          <a:p>
            <a:pPr marL="914400" marR="0" lvl="2" indent="0" algn="l" defTabSz="914400" rtl="0" fontAlgn="auto" hangingPunct="1">
              <a:lnSpc>
                <a:spcPct val="9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none" strike="noStrike" kern="1200" cap="none" spc="0" baseline="0">
                <a:solidFill>
                  <a:srgbClr val="000000"/>
                </a:solidFill>
                <a:uFillTx/>
                <a:latin typeface="Comic Sans MS" pitchFamily="66"/>
                <a:ea typeface="Microsoft YaHei" pitchFamily="1"/>
                <a:cs typeface="Mangal" pitchFamily="2"/>
              </a:rPr>
              <a:t>le niveau de formation</a:t>
            </a:r>
          </a:p>
          <a:p>
            <a:pPr marL="914400" marR="0" lvl="2" indent="0" algn="l" defTabSz="914400" rtl="0" fontAlgn="auto" hangingPunct="1">
              <a:lnSpc>
                <a:spcPct val="9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le sexe</a:t>
            </a:r>
          </a:p>
          <a:p>
            <a:pPr marL="914400" marR="0" lvl="2" indent="0" algn="l" defTabSz="914400" rtl="0" fontAlgn="auto" hangingPunct="1">
              <a:lnSpc>
                <a:spcPct val="9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none" strike="noStrike" kern="1200" cap="none" spc="0" baseline="0">
                <a:solidFill>
                  <a:srgbClr val="000000"/>
                </a:solidFill>
                <a:uFillTx/>
                <a:latin typeface="Comic Sans MS" pitchFamily="66"/>
                <a:ea typeface="Microsoft YaHei" pitchFamily="1"/>
                <a:cs typeface="Mangal" pitchFamily="2"/>
              </a:rPr>
              <a:t>le secteur de formation</a:t>
            </a:r>
          </a:p>
          <a:p>
            <a:pPr marL="914400" marR="0" lvl="2" indent="0" algn="l" defTabSz="914400" rtl="0" fontAlgn="auto" hangingPunct="1">
              <a:lnSpc>
                <a:spcPct val="9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none" strike="noStrike" kern="1200" cap="none" spc="0" baseline="0">
                <a:solidFill>
                  <a:srgbClr val="000000"/>
                </a:solidFill>
                <a:uFillTx/>
                <a:latin typeface="Comic Sans MS" pitchFamily="66"/>
                <a:ea typeface="Microsoft YaHei" pitchFamily="1"/>
                <a:cs typeface="Mangal" pitchFamily="2"/>
              </a:rPr>
              <a:t>la spécialité</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1" i="0" u="none" strike="noStrike" kern="1200" cap="none" spc="0" baseline="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est plus difficile à la Réunion qu’en métropole.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1" i="0" u="none" strike="noStrike" kern="1200" cap="none" spc="0" baseline="0">
              <a:solidFill>
                <a:srgbClr val="000000"/>
              </a:solidFill>
              <a:uFillTx/>
              <a:latin typeface="Comic Sans MS" pitchFamily="66"/>
              <a:ea typeface="Microsoft YaHei" pitchFamily="1"/>
              <a:cs typeface="Mangal" pitchFamily="2"/>
            </a:endParaRPr>
          </a:p>
        </p:txBody>
      </p:sp>
      <p:sp>
        <p:nvSpPr>
          <p:cNvPr id="4" name="ZoneTexte 4">
            <a:extLst>
              <a:ext uri="{FF2B5EF4-FFF2-40B4-BE49-F238E27FC236}">
                <a16:creationId xmlns:a16="http://schemas.microsoft.com/office/drawing/2014/main" id="{7F219FCC-7114-B5AE-DA5D-3FF50C971EB5}"/>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14AF04-E7D0-D848-3EDB-779FA43D076E}"/>
              </a:ext>
            </a:extLst>
          </p:cNvPr>
          <p:cNvSpPr/>
          <p:nvPr/>
        </p:nvSpPr>
        <p:spPr>
          <a:xfrm>
            <a:off x="323642" y="332640"/>
            <a:ext cx="8496723" cy="557676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2"/>
                <a:cs typeface="Mangal" pitchFamily="2"/>
              </a:rPr>
              <a:t>Point d’étape dans la phase d’admission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u="none" strike="noStrike" kern="1200" cap="none" spc="0" baseline="0" dirty="0">
                <a:solidFill>
                  <a:srgbClr val="000000"/>
                </a:solidFill>
                <a:uFillTx/>
                <a:latin typeface="Arial" pitchFamily="18"/>
                <a:ea typeface="Microsoft YaHei" pitchFamily="2"/>
                <a:cs typeface="Mangal" pitchFamily="2"/>
              </a:rPr>
              <a:t>Avant le 12 juillet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400" b="0" i="1" u="none" strike="noStrike" kern="1200" cap="none" spc="0" baseline="0" dirty="0">
              <a:solidFill>
                <a:srgbClr val="000000"/>
              </a:solidFill>
              <a:uFillTx/>
              <a:latin typeface="Arial" pitchFamily="18"/>
              <a:ea typeface="Microsoft YaHei" pitchFamily="2"/>
              <a:cs typeface="Mang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0" i="1" u="none" strike="noStrike" kern="1200" cap="none" spc="0" baseline="0" dirty="0">
                <a:solidFill>
                  <a:srgbClr val="000000"/>
                </a:solidFill>
                <a:uFillTx/>
                <a:latin typeface="Arial" pitchFamily="18"/>
                <a:ea typeface="Microsoft YaHei" pitchFamily="2"/>
                <a:cs typeface="Mangal" pitchFamily="2"/>
              </a:rPr>
              <a:t>Pendant la phase d’admission et avant le 12 juillet, vous devez faire le point sur votre dossier.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400" b="0" i="1" u="none" strike="noStrike" kern="1200" cap="none" spc="0" baseline="0" dirty="0">
              <a:solidFill>
                <a:srgbClr val="000000"/>
              </a:solidFill>
              <a:uFillTx/>
              <a:latin typeface="Arial" pitchFamily="18"/>
              <a:ea typeface="Microsoft YaHei" pitchFamily="2"/>
              <a:cs typeface="Mang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0" i="1" u="none" strike="noStrike" kern="1200" cap="none" spc="0" baseline="0" dirty="0">
                <a:solidFill>
                  <a:srgbClr val="000000"/>
                </a:solidFill>
                <a:uFillTx/>
                <a:latin typeface="Arial" pitchFamily="18"/>
                <a:ea typeface="Microsoft YaHei" pitchFamily="2"/>
                <a:cs typeface="Mangal" pitchFamily="2"/>
              </a:rPr>
              <a:t>Si vous êtes concerné, une alerte par mail, sms et l’application Parcoursup vous sera envoyée pour vous rappeler le point d’étape à réaliser sur votre dossier.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2400" b="0" i="0" u="none" strike="noStrike" kern="1200" cap="none" spc="0" baseline="0" dirty="0">
              <a:solidFill>
                <a:srgbClr val="000000"/>
              </a:solidFill>
              <a:uFillTx/>
              <a:latin typeface="Arial" pitchFamily="18"/>
              <a:ea typeface="Microsoft YaHei" pitchFamily="2"/>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Arial" pitchFamily="32"/>
              <a:buChar char="•"/>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2"/>
                <a:cs typeface="Mangal" pitchFamily="2"/>
              </a:rPr>
              <a:t> Si vœux en attente sur tous les vœux : indiquer ceux à maintenir dans le dossier</a:t>
            </a:r>
          </a:p>
          <a:p>
            <a:pPr marL="0" marR="0" lvl="0" indent="0" algn="l" defTabSz="914400" rtl="0" fontAlgn="auto" hangingPunct="1">
              <a:lnSpc>
                <a:spcPct val="100000"/>
              </a:lnSpc>
              <a:spcBef>
                <a:spcPts val="0"/>
              </a:spcBef>
              <a:spcAft>
                <a:spcPts val="0"/>
              </a:spcAft>
              <a:buClr>
                <a:srgbClr val="000000"/>
              </a:buClr>
              <a:buSzPct val="100000"/>
              <a:buFont typeface="Arial" pitchFamily="32"/>
              <a:buChar char="•"/>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Arial" pitchFamily="18"/>
                <a:ea typeface="Microsoft YaHei" pitchFamily="2"/>
                <a:cs typeface="Mangal" pitchFamily="2"/>
              </a:rPr>
              <a:t> Si une proposition acceptée en maintenant un ou des vœux en attente : confirmation de la proposition acceptée et indiquer les vœux à maintenir dans le dossier</a:t>
            </a:r>
          </a:p>
        </p:txBody>
      </p:sp>
      <p:sp>
        <p:nvSpPr>
          <p:cNvPr id="3" name="ZoneTexte 4">
            <a:extLst>
              <a:ext uri="{FF2B5EF4-FFF2-40B4-BE49-F238E27FC236}">
                <a16:creationId xmlns:a16="http://schemas.microsoft.com/office/drawing/2014/main" id="{B4F431EE-4269-1F50-1C1E-16ACE656A2AF}"/>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2D3F7E-A0C8-572C-2AAB-6ABE84233736}"/>
              </a:ext>
            </a:extLst>
          </p:cNvPr>
          <p:cNvSpPr/>
          <p:nvPr/>
        </p:nvSpPr>
        <p:spPr>
          <a:xfrm>
            <a:off x="2392198" y="620639"/>
            <a:ext cx="4501801" cy="66996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Arial" pitchFamily="18"/>
                <a:ea typeface="Microsoft YaHei" pitchFamily="1"/>
                <a:cs typeface="Mangal" pitchFamily="2"/>
              </a:rPr>
              <a:t>INSCRIPTION</a:t>
            </a:r>
          </a:p>
        </p:txBody>
      </p:sp>
      <p:sp>
        <p:nvSpPr>
          <p:cNvPr id="3" name="Rectangle 2">
            <a:extLst>
              <a:ext uri="{FF2B5EF4-FFF2-40B4-BE49-F238E27FC236}">
                <a16:creationId xmlns:a16="http://schemas.microsoft.com/office/drawing/2014/main" id="{A1399C0B-C8E1-FA73-F30E-99AFA06EF7D3}"/>
              </a:ext>
            </a:extLst>
          </p:cNvPr>
          <p:cNvSpPr/>
          <p:nvPr/>
        </p:nvSpPr>
        <p:spPr>
          <a:xfrm>
            <a:off x="357118" y="2565358"/>
            <a:ext cx="8572317" cy="243874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Après avoir répondu oui , vous devez : vous inscrire.</a:t>
            </a:r>
          </a:p>
          <a:p>
            <a:pPr marL="0" marR="0" lvl="0" indent="0" algn="ctr"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Inscription administrative</a:t>
            </a:r>
          </a:p>
          <a:p>
            <a:pPr marL="0" marR="0" lvl="0" indent="0" algn="ctr"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dirty="0">
                <a:solidFill>
                  <a:srgbClr val="000000"/>
                </a:solidFill>
                <a:latin typeface="Arial" pitchFamily="18"/>
                <a:ea typeface="Microsoft YaHei" pitchFamily="1"/>
                <a:cs typeface="DejaVu Sans" pitchFamily="34"/>
              </a:rPr>
              <a:t>(si vous n’avez pas de vœux en attentes)</a:t>
            </a:r>
          </a:p>
          <a:p>
            <a:pPr marL="0" marR="0" lvl="0" indent="0" algn="ctr"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0" i="0" u="none" strike="noStrike" kern="1200" cap="none" spc="0" baseline="0" dirty="0">
              <a:solidFill>
                <a:srgbClr val="000000"/>
              </a:solidFill>
              <a:uFillTx/>
              <a:latin typeface="Arial" pitchFamily="18"/>
              <a:ea typeface="Microsoft YaHei" pitchFamily="1"/>
              <a:cs typeface="DejaVu Sans" pitchFamily="34"/>
            </a:endParaRPr>
          </a:p>
        </p:txBody>
      </p:sp>
      <p:sp>
        <p:nvSpPr>
          <p:cNvPr id="4" name="ZoneTexte 4">
            <a:extLst>
              <a:ext uri="{FF2B5EF4-FFF2-40B4-BE49-F238E27FC236}">
                <a16:creationId xmlns:a16="http://schemas.microsoft.com/office/drawing/2014/main" id="{D5EC60D5-D9C7-AEAE-8C86-B16202C1A45D}"/>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586215-1164-9619-6B73-438BBC81A8A2}"/>
              </a:ext>
            </a:extLst>
          </p:cNvPr>
          <p:cNvSpPr/>
          <p:nvPr/>
        </p:nvSpPr>
        <p:spPr>
          <a:xfrm>
            <a:off x="642960" y="214198"/>
            <a:ext cx="7714801" cy="127943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000" b="1" i="0" u="none" strike="noStrike" kern="1200" cap="none" spc="0" baseline="0" dirty="0">
                <a:solidFill>
                  <a:srgbClr val="000000"/>
                </a:solidFill>
                <a:uFillTx/>
                <a:latin typeface="Arial" pitchFamily="18"/>
                <a:ea typeface="Microsoft YaHei" pitchFamily="1"/>
                <a:cs typeface="Mangal" pitchFamily="2"/>
              </a:rPr>
              <a:t>Procédure complémentaire</a:t>
            </a:r>
          </a:p>
          <a:p>
            <a:pPr marL="343082" marR="0" lvl="0" indent="-332997" algn="ctr" defTabSz="914400" rtl="0" fontAlgn="auto" hangingPunct="1">
              <a:lnSpc>
                <a:spcPct val="90000"/>
              </a:lnSpc>
              <a:spcBef>
                <a:spcPts val="700"/>
              </a:spcBef>
              <a:spcAft>
                <a:spcPts val="0"/>
              </a:spcAft>
              <a:buNone/>
              <a:tabLst>
                <a:tab pos="686164" algn="l"/>
                <a:tab pos="1133644" algn="l"/>
                <a:tab pos="1582926" algn="l"/>
                <a:tab pos="2032198" algn="l"/>
                <a:tab pos="2481479" algn="l"/>
                <a:tab pos="2930760" algn="l"/>
                <a:tab pos="3380042" algn="l"/>
                <a:tab pos="3829323" algn="l"/>
                <a:tab pos="4278604" algn="l"/>
                <a:tab pos="4727886" algn="l"/>
                <a:tab pos="5177158" algn="l"/>
                <a:tab pos="5626439" algn="l"/>
                <a:tab pos="6075720" algn="l"/>
                <a:tab pos="6524645" algn="l"/>
                <a:tab pos="6973917" algn="l"/>
                <a:tab pos="7423198" algn="l"/>
                <a:tab pos="7872480" algn="l"/>
                <a:tab pos="8321761" algn="l"/>
                <a:tab pos="8771042" algn="l"/>
                <a:tab pos="9220324" algn="l"/>
                <a:tab pos="9669605" algn="l"/>
              </a:tabLst>
              <a:defRPr sz="1800" b="0" i="0" u="none" strike="noStrike" kern="0" cap="none" spc="0" baseline="0">
                <a:solidFill>
                  <a:srgbClr val="000000"/>
                </a:solidFill>
                <a:uFillTx/>
              </a:defRPr>
            </a:pPr>
            <a:r>
              <a:rPr lang="fr-FR" sz="4000" b="1" i="0" u="none" strike="noStrike" kern="1200" cap="none" spc="0" baseline="0" dirty="0">
                <a:solidFill>
                  <a:srgbClr val="000000"/>
                </a:solidFill>
                <a:uFillTx/>
                <a:latin typeface="Arial" pitchFamily="18"/>
                <a:ea typeface="Microsoft YaHei" pitchFamily="1"/>
                <a:cs typeface="Mangal" pitchFamily="2"/>
              </a:rPr>
              <a:t>   </a:t>
            </a:r>
            <a:r>
              <a:rPr lang="fr-FR" sz="2800" b="1" i="0" u="none" strike="noStrike" kern="1200" cap="none" spc="0" baseline="0" dirty="0">
                <a:solidFill>
                  <a:srgbClr val="000000"/>
                </a:solidFill>
                <a:uFillTx/>
                <a:latin typeface="Arial" pitchFamily="18"/>
                <a:ea typeface="Microsoft YaHei" pitchFamily="1"/>
                <a:cs typeface="Mangal" pitchFamily="2"/>
              </a:rPr>
              <a:t>Du 11 juin au 12 septembre 2024</a:t>
            </a:r>
          </a:p>
        </p:txBody>
      </p:sp>
      <p:sp>
        <p:nvSpPr>
          <p:cNvPr id="3" name="Rectangle 2">
            <a:extLst>
              <a:ext uri="{FF2B5EF4-FFF2-40B4-BE49-F238E27FC236}">
                <a16:creationId xmlns:a16="http://schemas.microsoft.com/office/drawing/2014/main" id="{1DCBBA6F-80A2-DC7E-2CFB-4596EE788429}"/>
              </a:ext>
            </a:extLst>
          </p:cNvPr>
          <p:cNvSpPr/>
          <p:nvPr/>
        </p:nvSpPr>
        <p:spPr>
          <a:xfrm>
            <a:off x="214198" y="1905115"/>
            <a:ext cx="8643603" cy="3446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Si vous n’avez aucune réponse positive, vous devez :</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 vous inscrire sur la procédure complémentaire afin de formuler de nouveaux vœux</a:t>
            </a:r>
          </a:p>
          <a:p>
            <a:pPr marL="0" marR="0" lvl="0" indent="0" algn="l" defTabSz="914400" rtl="0" fontAlgn="auto" hangingPunct="1">
              <a:lnSpc>
                <a:spcPct val="100000"/>
              </a:lnSpc>
              <a:spcBef>
                <a:spcPts val="175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Arial" pitchFamily="18"/>
                <a:ea typeface="Microsoft YaHei" pitchFamily="1"/>
                <a:cs typeface="DejaVu Sans" pitchFamily="34"/>
              </a:rPr>
              <a:t>- A partir du 4 juillet une commission académique (CAES) se charge d’étudier le dossier pour vous proposer une affectation la plus proche possible du vœu d’origine.</a:t>
            </a:r>
          </a:p>
        </p:txBody>
      </p:sp>
      <p:sp>
        <p:nvSpPr>
          <p:cNvPr id="4" name="ZoneTexte 4">
            <a:extLst>
              <a:ext uri="{FF2B5EF4-FFF2-40B4-BE49-F238E27FC236}">
                <a16:creationId xmlns:a16="http://schemas.microsoft.com/office/drawing/2014/main" id="{3C41F93E-482A-A698-A562-ECF8EDDCE4E4}"/>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9561B7D7-4634-A49E-2265-B994396DB9A2}"/>
              </a:ext>
            </a:extLst>
          </p:cNvPr>
          <p:cNvSpPr/>
          <p:nvPr/>
        </p:nvSpPr>
        <p:spPr>
          <a:xfrm>
            <a:off x="129241" y="115918"/>
            <a:ext cx="8835115" cy="9871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0"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POURSUITES D’ETUDES</a:t>
            </a:r>
          </a:p>
          <a:p>
            <a:pPr marL="179999" marR="0" lvl="0" indent="0" algn="l" defTabSz="914400" rtl="0" fontAlgn="auto" hangingPunct="1">
              <a:lnSpc>
                <a:spcPct val="100000"/>
              </a:lnSpc>
              <a:spcBef>
                <a:spcPts val="0"/>
              </a:spcBef>
              <a:spcAft>
                <a:spcPts val="0"/>
              </a:spcAft>
              <a:buNone/>
              <a:tabLst>
                <a:tab pos="179999" algn="l"/>
                <a:tab pos="627835" algn="l"/>
                <a:tab pos="1076760" algn="l"/>
                <a:tab pos="1526041" algn="l"/>
                <a:tab pos="1975322" algn="l"/>
                <a:tab pos="2424594" algn="l"/>
                <a:tab pos="2873876" algn="l"/>
                <a:tab pos="3323157" algn="l"/>
                <a:tab pos="3772438" algn="l"/>
                <a:tab pos="4221720" algn="l"/>
                <a:tab pos="4671001" algn="l"/>
                <a:tab pos="5120282" algn="l"/>
                <a:tab pos="5569554" algn="l"/>
                <a:tab pos="6018836" algn="l"/>
                <a:tab pos="6468117" algn="l"/>
                <a:tab pos="6917398" algn="l"/>
                <a:tab pos="7366680" algn="l"/>
                <a:tab pos="7815961" algn="l"/>
                <a:tab pos="8265242" algn="l"/>
                <a:tab pos="8714514" algn="l"/>
                <a:tab pos="9163796"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Comic Sans MS" pitchFamily="66"/>
                <a:ea typeface="Microsoft YaHei" pitchFamily="1"/>
                <a:cs typeface="Mangal" pitchFamily="2"/>
              </a:rPr>
              <a:t>A savoir pour les BTS</a:t>
            </a:r>
          </a:p>
        </p:txBody>
      </p:sp>
      <p:sp>
        <p:nvSpPr>
          <p:cNvPr id="3" name="Rectangle 3">
            <a:extLst>
              <a:ext uri="{FF2B5EF4-FFF2-40B4-BE49-F238E27FC236}">
                <a16:creationId xmlns:a16="http://schemas.microsoft.com/office/drawing/2014/main" id="{BE53CD51-6020-739A-D8E2-849CC58FE7EF}"/>
              </a:ext>
            </a:extLst>
          </p:cNvPr>
          <p:cNvSpPr/>
          <p:nvPr/>
        </p:nvSpPr>
        <p:spPr>
          <a:xfrm>
            <a:off x="129241" y="1103397"/>
            <a:ext cx="8835115" cy="529683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ctr" anchorCtr="0" compatLnSpc="0">
            <a:noAutofit/>
          </a:bodyPr>
          <a:lstStyle/>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En lycée</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dirty="0">
                <a:solidFill>
                  <a:srgbClr val="000000"/>
                </a:solidFill>
                <a:latin typeface="Arial" pitchFamily="18"/>
                <a:ea typeface="Microsoft YaHei" pitchFamily="1"/>
                <a:cs typeface="Mangal" pitchFamily="2"/>
              </a:rPr>
              <a:t>L’admission</a:t>
            </a:r>
            <a:r>
              <a:rPr lang="fr-FR" sz="2000" dirty="0">
                <a:solidFill>
                  <a:srgbClr val="000000"/>
                </a:solidFill>
                <a:latin typeface="Arial" pitchFamily="18"/>
                <a:ea typeface="Microsoft YaHei" pitchFamily="1"/>
                <a:cs typeface="Mangal" pitchFamily="2"/>
              </a:rPr>
              <a:t> se fait sur dossier (certains BTS  sont plus sélectifs).</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dirty="0">
                <a:solidFill>
                  <a:srgbClr val="000000"/>
                </a:solidFill>
                <a:latin typeface="Arial" pitchFamily="18"/>
                <a:ea typeface="Microsoft YaHei" pitchFamily="1"/>
                <a:cs typeface="Mangal" pitchFamily="2"/>
              </a:rPr>
              <a:t>L'accès en BTS est facilité pour les bacheliers pro dont le profil aura été jugé bon par le conseil de classe de terminale (fiche avenir)</a:t>
            </a:r>
          </a:p>
          <a:p>
            <a:pPr marL="0" marR="0" lvl="0" indent="0" algn="l" defTabSz="914400" rtl="0" fontAlgn="auto" hangingPunct="1">
              <a:lnSpc>
                <a:spcPct val="100000"/>
              </a:lnSpc>
              <a:spcBef>
                <a:spcPts val="8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Dispositif meilleurs bacheliers </a:t>
            </a:r>
            <a:r>
              <a:rPr lang="fr-FR" sz="2000" b="0" i="0" u="none" strike="noStrike" kern="1200" cap="none" spc="0" baseline="0" dirty="0">
                <a:solidFill>
                  <a:srgbClr val="000000"/>
                </a:solidFill>
                <a:uFillTx/>
                <a:latin typeface="Arial" pitchFamily="18"/>
                <a:ea typeface="Microsoft YaHei" pitchFamily="1"/>
                <a:cs typeface="Mangal" pitchFamily="2"/>
              </a:rPr>
              <a:t>(10% des meilleurs par section et par établissement) qui ont obtenu les meilleurs résultats au baccalauréat et ont obtenu une mention (assez bien, bien ou très bien). Dès les résultats officiels du baccalauréat, les meilleurs bacheliers sont identifiés par la plateforme. Si vous êtes en attente dans une formation concernée par le dispositif et identifié comme « meilleur bachelier », vous passez automatiquement en tête dans cette liste d’attente et devenez prioritaire pour obtenir une proposition d’admission dès qu’une place se libérera au cours de la phase principale.</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000" b="1" i="0" u="none" strike="noStrike" kern="1200" cap="none" spc="0" baseline="0" dirty="0">
              <a:solidFill>
                <a:srgbClr val="000000"/>
              </a:solidFill>
              <a:uFillTx/>
              <a:latin typeface="Comic Sans MS" pitchFamily="66"/>
              <a:ea typeface="Microsoft YaHei" pitchFamily="1"/>
              <a:cs typeface="Mangal" pitchFamily="2"/>
            </a:endParaRP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En alternance</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dirty="0">
                <a:solidFill>
                  <a:srgbClr val="000000"/>
                </a:solidFill>
                <a:latin typeface="Arial" pitchFamily="18"/>
                <a:ea typeface="Microsoft YaHei" pitchFamily="1"/>
                <a:cs typeface="Mangal" pitchFamily="2"/>
              </a:rPr>
              <a:t>Le jeune doit signer un contrat avec une entreprise et un centre de formation.</a:t>
            </a:r>
          </a:p>
        </p:txBody>
      </p:sp>
      <p:sp>
        <p:nvSpPr>
          <p:cNvPr id="4" name="ZoneTexte 4">
            <a:extLst>
              <a:ext uri="{FF2B5EF4-FFF2-40B4-BE49-F238E27FC236}">
                <a16:creationId xmlns:a16="http://schemas.microsoft.com/office/drawing/2014/main" id="{A32E66CC-4E5A-D548-DBA3-D60CEDE6CE7E}"/>
              </a:ext>
            </a:extLst>
          </p:cNvPr>
          <p:cNvSpPr/>
          <p:nvPr/>
        </p:nvSpPr>
        <p:spPr>
          <a:xfrm>
            <a:off x="971641" y="6400233"/>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FF2F11C-1C41-5704-7FC9-98A7EDF28561}"/>
              </a:ext>
            </a:extLst>
          </p:cNvPr>
          <p:cNvSpPr/>
          <p:nvPr/>
        </p:nvSpPr>
        <p:spPr>
          <a:xfrm>
            <a:off x="457200" y="274676"/>
            <a:ext cx="8229243"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Statistiques</a:t>
            </a:r>
          </a:p>
        </p:txBody>
      </p:sp>
      <p:sp>
        <p:nvSpPr>
          <p:cNvPr id="3" name="Text Box 2">
            <a:extLst>
              <a:ext uri="{FF2B5EF4-FFF2-40B4-BE49-F238E27FC236}">
                <a16:creationId xmlns:a16="http://schemas.microsoft.com/office/drawing/2014/main" id="{8671CEC1-D2F2-B3C3-61CF-C1D1754C4B6F}"/>
              </a:ext>
            </a:extLst>
          </p:cNvPr>
          <p:cNvSpPr/>
          <p:nvPr/>
        </p:nvSpPr>
        <p:spPr>
          <a:xfrm>
            <a:off x="457200" y="1600200"/>
            <a:ext cx="8229243" cy="45255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just"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a:solidFill>
                  <a:srgbClr val="000000"/>
                </a:solidFill>
                <a:uFillTx/>
                <a:latin typeface="Comic Sans MS" pitchFamily="66"/>
                <a:ea typeface="Microsoft YaHei" pitchFamily="1"/>
                <a:cs typeface="Mangal" pitchFamily="2"/>
              </a:rPr>
              <a:t> Les admissions en BUT des bacheliers professionnels restent exceptionnelles. En 2019, seulement 2% des inscrits en BUT sont titulaires d’un Bac pro</a:t>
            </a:r>
          </a:p>
        </p:txBody>
      </p:sp>
      <p:sp>
        <p:nvSpPr>
          <p:cNvPr id="4" name="ZoneTexte 4">
            <a:extLst>
              <a:ext uri="{FF2B5EF4-FFF2-40B4-BE49-F238E27FC236}">
                <a16:creationId xmlns:a16="http://schemas.microsoft.com/office/drawing/2014/main" id="{B9DCC565-DEE7-0C79-D0C6-8C07349B5593}"/>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1C9AACC-FE7A-77D5-7A5D-7CF44710CC91}"/>
              </a:ext>
            </a:extLst>
          </p:cNvPr>
          <p:cNvSpPr/>
          <p:nvPr/>
        </p:nvSpPr>
        <p:spPr>
          <a:xfrm>
            <a:off x="457200" y="163845"/>
            <a:ext cx="8229243" cy="7326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dirty="0">
                <a:solidFill>
                  <a:srgbClr val="000000"/>
                </a:solidFill>
                <a:uFillTx/>
                <a:latin typeface="Comic Sans MS" pitchFamily="66"/>
                <a:ea typeface="Microsoft YaHei" pitchFamily="1"/>
                <a:cs typeface="Mangal" pitchFamily="2"/>
              </a:rPr>
              <a:t>Statistiques</a:t>
            </a:r>
          </a:p>
        </p:txBody>
      </p:sp>
      <p:sp>
        <p:nvSpPr>
          <p:cNvPr id="3" name="Text Box 2">
            <a:extLst>
              <a:ext uri="{FF2B5EF4-FFF2-40B4-BE49-F238E27FC236}">
                <a16:creationId xmlns:a16="http://schemas.microsoft.com/office/drawing/2014/main" id="{0ACD8C0D-1574-8FF1-6042-DB63B51AFD37}"/>
              </a:ext>
            </a:extLst>
          </p:cNvPr>
          <p:cNvSpPr/>
          <p:nvPr/>
        </p:nvSpPr>
        <p:spPr>
          <a:xfrm>
            <a:off x="287638" y="1016000"/>
            <a:ext cx="8568723" cy="517441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just" defTabSz="914400" rtl="0" fontAlgn="auto" hangingPunct="1">
              <a:lnSpc>
                <a:spcPct val="100000"/>
              </a:lnSpc>
              <a:spcBef>
                <a:spcPts val="8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Les licences comptent 7 % de bacheliers professionnels.</a:t>
            </a:r>
          </a:p>
          <a:p>
            <a:pPr marL="0" marR="0" lvl="0" indent="0" algn="just" defTabSz="914400" rtl="0" fontAlgn="auto" hangingPunct="1">
              <a:lnSpc>
                <a:spcPct val="100000"/>
              </a:lnSpc>
              <a:spcBef>
                <a:spcPts val="8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00" b="0" i="0" u="none" strike="noStrike" kern="1200" cap="none" spc="0" baseline="0" dirty="0">
              <a:solidFill>
                <a:srgbClr val="000000"/>
              </a:solidFill>
              <a:uFillTx/>
              <a:latin typeface="Comic Sans MS" pitchFamily="66"/>
              <a:ea typeface="Microsoft YaHei" pitchFamily="1"/>
              <a:cs typeface="Mangal" pitchFamily="2"/>
            </a:endParaRP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L’université est </a:t>
            </a:r>
            <a:r>
              <a:rPr lang="fr-FR" sz="2800" b="1" i="0" u="none" strike="noStrike" kern="1200" cap="none" spc="0" baseline="0" dirty="0">
                <a:solidFill>
                  <a:srgbClr val="000000"/>
                </a:solidFill>
                <a:uFillTx/>
                <a:latin typeface="Comic Sans MS" pitchFamily="66"/>
                <a:ea typeface="Microsoft YaHei" pitchFamily="1"/>
                <a:cs typeface="Mangal" pitchFamily="2"/>
              </a:rPr>
              <a:t>déconseillée</a:t>
            </a:r>
            <a:r>
              <a:rPr lang="fr-FR" sz="2800" b="0" i="0" u="none" strike="noStrike" kern="1200" cap="none" spc="0" baseline="0" dirty="0">
                <a:solidFill>
                  <a:srgbClr val="000000"/>
                </a:solidFill>
                <a:uFillTx/>
                <a:latin typeface="Comic Sans MS" pitchFamily="66"/>
                <a:ea typeface="Microsoft YaHei" pitchFamily="1"/>
                <a:cs typeface="Mangal" pitchFamily="2"/>
              </a:rPr>
              <a:t> aux bacheliers pro à ne tenter qu’avec une vraie motivation et des capacités de travail importantes ! En effet, les études sont très théoriques et éloignées de la formation reçue en LP </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00" dirty="0">
              <a:solidFill>
                <a:srgbClr val="000000"/>
              </a:solidFill>
              <a:latin typeface="Comic Sans MS" pitchFamily="66"/>
              <a:ea typeface="Microsoft YaHei" pitchFamily="1"/>
              <a:cs typeface="Mangal" pitchFamily="2"/>
            </a:endParaRP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dirty="0">
                <a:solidFill>
                  <a:srgbClr val="000000"/>
                </a:solidFill>
                <a:latin typeface="Comic Sans MS" pitchFamily="66"/>
                <a:ea typeface="Microsoft YaHei" pitchFamily="1"/>
                <a:cs typeface="Mangal" pitchFamily="2"/>
              </a:rPr>
              <a:t>Le CPESIP (voir diapo suivante) peut être une solution pour préparer un projet d’orientation ou d’insertion</a:t>
            </a:r>
            <a:endParaRPr lang="fr-FR" sz="2800" b="0" i="0" u="none" strike="noStrike" kern="1200" cap="none" spc="0" baseline="0" dirty="0">
              <a:solidFill>
                <a:srgbClr val="000000"/>
              </a:solidFill>
              <a:uFillTx/>
              <a:latin typeface="Comic Sans MS" pitchFamily="66"/>
              <a:ea typeface="Microsoft YaHei" pitchFamily="1"/>
              <a:cs typeface="Mangal" pitchFamily="2"/>
            </a:endParaRPr>
          </a:p>
        </p:txBody>
      </p:sp>
      <p:sp>
        <p:nvSpPr>
          <p:cNvPr id="4" name="ZoneTexte 4">
            <a:extLst>
              <a:ext uri="{FF2B5EF4-FFF2-40B4-BE49-F238E27FC236}">
                <a16:creationId xmlns:a16="http://schemas.microsoft.com/office/drawing/2014/main" id="{DDB14B35-020A-668F-471A-6F72EA4CF55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573C4C67-0AA2-9522-8243-ADB91F1F6DA6}"/>
              </a:ext>
            </a:extLst>
          </p:cNvPr>
          <p:cNvSpPr/>
          <p:nvPr/>
        </p:nvSpPr>
        <p:spPr>
          <a:xfrm>
            <a:off x="457200" y="116640"/>
            <a:ext cx="8229243" cy="1283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CPESIP : Cycle Préparatoire aux Etudes Supérieures et à l’Insertion Professionnelle</a:t>
            </a:r>
            <a:br>
              <a:rPr lang="fr-FR" sz="2000" b="1" i="0" u="none" strike="sngStrike" kern="1200" cap="none" spc="0" baseline="0">
                <a:solidFill>
                  <a:srgbClr val="000000"/>
                </a:solidFill>
                <a:uFillTx/>
                <a:latin typeface="Arial" pitchFamily="18"/>
                <a:ea typeface="Microsoft YaHei" pitchFamily="1"/>
                <a:cs typeface="Mangal" pitchFamily="2"/>
              </a:rPr>
            </a:br>
            <a:br>
              <a:rPr lang="fr-FR" sz="800" b="1" i="0" u="none" strike="noStrike" kern="1200" cap="none" spc="0" baseline="0">
                <a:solidFill>
                  <a:srgbClr val="000000"/>
                </a:solidFill>
                <a:uFillTx/>
                <a:latin typeface="Arial" pitchFamily="18"/>
                <a:ea typeface="Microsoft YaHei" pitchFamily="1"/>
                <a:cs typeface="Mangal" pitchFamily="2"/>
              </a:rPr>
            </a:br>
            <a:r>
              <a:rPr lang="fr-FR" sz="2000" b="1" i="0" u="none" strike="noStrike" kern="1200" cap="none" spc="0" baseline="0">
                <a:solidFill>
                  <a:srgbClr val="000000"/>
                </a:solidFill>
                <a:uFillTx/>
                <a:latin typeface="Arial" pitchFamily="18"/>
                <a:ea typeface="Microsoft YaHei" pitchFamily="1"/>
                <a:cs typeface="Mangal" pitchFamily="2"/>
              </a:rPr>
              <a:t>http://profil.univ-reunion.fr/se-former/cpesip/</a:t>
            </a:r>
          </a:p>
        </p:txBody>
      </p:sp>
      <p:pic>
        <p:nvPicPr>
          <p:cNvPr id="3" name="Picture 2">
            <a:extLst>
              <a:ext uri="{FF2B5EF4-FFF2-40B4-BE49-F238E27FC236}">
                <a16:creationId xmlns:a16="http://schemas.microsoft.com/office/drawing/2014/main" id="{238C6EF2-AAE5-72F2-0FFA-E4EB93AFCA58}"/>
              </a:ext>
            </a:extLst>
          </p:cNvPr>
          <p:cNvPicPr>
            <a:picLocks noChangeAspect="1"/>
          </p:cNvPicPr>
          <p:nvPr/>
        </p:nvPicPr>
        <p:blipFill>
          <a:blip r:embed="rId3">
            <a:lum/>
            <a:alphaModFix/>
          </a:blip>
          <a:srcRect/>
          <a:stretch>
            <a:fillRect/>
          </a:stretch>
        </p:blipFill>
        <p:spPr>
          <a:xfrm>
            <a:off x="357118" y="1484638"/>
            <a:ext cx="8429396" cy="4785841"/>
          </a:xfrm>
          <a:prstGeom prst="rect">
            <a:avLst/>
          </a:prstGeom>
          <a:noFill/>
          <a:ln cap="flat">
            <a:noFill/>
          </a:ln>
        </p:spPr>
      </p:pic>
      <p:sp>
        <p:nvSpPr>
          <p:cNvPr id="4" name="ZoneTexte 4">
            <a:extLst>
              <a:ext uri="{FF2B5EF4-FFF2-40B4-BE49-F238E27FC236}">
                <a16:creationId xmlns:a16="http://schemas.microsoft.com/office/drawing/2014/main" id="{8D65505E-AED8-1EFC-815D-D34C334100B4}"/>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DCFA73F7-A433-C069-6890-FE6C273A77EB}"/>
              </a:ext>
            </a:extLst>
          </p:cNvPr>
          <p:cNvSpPr/>
          <p:nvPr/>
        </p:nvSpPr>
        <p:spPr>
          <a:xfrm>
            <a:off x="457200" y="122273"/>
            <a:ext cx="8229243" cy="5615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Les Aides</a:t>
            </a:r>
          </a:p>
        </p:txBody>
      </p:sp>
      <p:sp>
        <p:nvSpPr>
          <p:cNvPr id="3" name="Text Box 2">
            <a:extLst>
              <a:ext uri="{FF2B5EF4-FFF2-40B4-BE49-F238E27FC236}">
                <a16:creationId xmlns:a16="http://schemas.microsoft.com/office/drawing/2014/main" id="{2C83E979-C101-B091-5B65-2472791C5CBD}"/>
              </a:ext>
            </a:extLst>
          </p:cNvPr>
          <p:cNvSpPr/>
          <p:nvPr/>
        </p:nvSpPr>
        <p:spPr>
          <a:xfrm>
            <a:off x="360355" y="872840"/>
            <a:ext cx="8229243" cy="53201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just"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Arial" pitchFamily="18"/>
                <a:ea typeface="Microsoft YaHei" pitchFamily="1"/>
                <a:cs typeface="Mangal" pitchFamily="2"/>
              </a:rPr>
              <a:t> </a:t>
            </a:r>
            <a:r>
              <a:rPr lang="fr-FR" sz="2800" b="0" i="0" u="none" strike="noStrike" kern="1200" cap="none" spc="0" baseline="0">
                <a:solidFill>
                  <a:srgbClr val="000000"/>
                </a:solidFill>
                <a:uFillTx/>
                <a:latin typeface="Comic Sans MS" pitchFamily="66"/>
                <a:ea typeface="Microsoft YaHei" pitchFamily="1"/>
                <a:cs typeface="Mangal" pitchFamily="2"/>
              </a:rPr>
              <a:t>Penser à remplir le dossier social étudiant (DSE) à partir de janvier sur le site du CROUS de la réunion pour demande de bourses et de logement en résidence universitaire. </a:t>
            </a:r>
            <a:r>
              <a:rPr lang="fr-FR" sz="2800" b="0" i="0" u="none" strike="noStrike" kern="1200" cap="none" spc="0" baseline="0">
                <a:solidFill>
                  <a:srgbClr val="000000"/>
                </a:solidFill>
                <a:uFillTx/>
                <a:latin typeface="Comic Sans MS" pitchFamily="66"/>
                <a:ea typeface="Microsoft YaHei" pitchFamily="1"/>
                <a:cs typeface="Mangal" pitchFamily="2"/>
                <a:hlinkClick r:id="rId3"/>
              </a:rPr>
              <a:t>www.messervices.etudiant.gouv.fr</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100" b="0" i="0" u="none" strike="noStrike" kern="1200" cap="none" spc="0" baseline="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Voir avec la région. </a:t>
            </a:r>
            <a:r>
              <a:rPr lang="fr-FR" sz="2800" b="0" i="0" u="none" strike="noStrike" kern="1200" cap="none" spc="0" baseline="0">
                <a:solidFill>
                  <a:srgbClr val="000000"/>
                </a:solidFill>
                <a:uFillTx/>
                <a:latin typeface="Comic Sans MS" pitchFamily="66"/>
                <a:ea typeface="Microsoft YaHei" pitchFamily="1"/>
                <a:cs typeface="Mangal" pitchFamily="2"/>
                <a:hlinkClick r:id="rId4"/>
              </a:rPr>
              <a:t>www.regionreunion.com</a:t>
            </a:r>
          </a:p>
          <a:p>
            <a:pPr marL="0" marR="0" lvl="0" indent="0" algn="l" defTabSz="914400" rtl="0" fontAlgn="auto" hangingPunct="1">
              <a:lnSpc>
                <a:spcPct val="12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Passeport mobilité : </a:t>
            </a:r>
            <a:r>
              <a:rPr lang="fr-FR" sz="2800" b="0" i="0" u="none" strike="noStrike" kern="1200" cap="none" spc="0" baseline="0">
                <a:solidFill>
                  <a:srgbClr val="000000"/>
                </a:solidFill>
                <a:uFillTx/>
                <a:latin typeface="Comic Sans MS" pitchFamily="66"/>
                <a:ea typeface="Microsoft YaHei" pitchFamily="1"/>
                <a:cs typeface="Mangal" pitchFamily="2"/>
                <a:hlinkClick r:id="rId5"/>
              </a:rPr>
              <a:t>https://mobilite.ladom.fr</a:t>
            </a:r>
            <a:r>
              <a:rPr lang="fr-FR" sz="2800" b="0" i="0" u="sng" strike="noStrike" kern="1200" cap="none" spc="0" baseline="0">
                <a:solidFill>
                  <a:srgbClr val="000000"/>
                </a:solidFill>
                <a:uFillTx/>
                <a:latin typeface="Comic Sans MS" pitchFamily="66"/>
                <a:ea typeface="Microsoft YaHei" pitchFamily="1"/>
                <a:cs typeface="Mangal" pitchFamily="2"/>
              </a:rPr>
              <a:t> </a:t>
            </a:r>
            <a:r>
              <a:rPr lang="fr-FR" sz="2800" b="0" i="0" u="none" strike="noStrike" kern="1200" cap="none" spc="0" baseline="0">
                <a:solidFill>
                  <a:srgbClr val="000000"/>
                </a:solidFill>
                <a:uFillTx/>
                <a:latin typeface="Comic Sans MS" pitchFamily="66"/>
                <a:ea typeface="Microsoft YaHei" pitchFamily="1"/>
                <a:cs typeface="Mangal" pitchFamily="2"/>
              </a:rPr>
              <a:t> pour information</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Voir avec le conseil général. http://net-bourses.cg974.fr</a:t>
            </a:r>
          </a:p>
        </p:txBody>
      </p:sp>
      <p:sp>
        <p:nvSpPr>
          <p:cNvPr id="4" name="ZoneTexte 4">
            <a:extLst>
              <a:ext uri="{FF2B5EF4-FFF2-40B4-BE49-F238E27FC236}">
                <a16:creationId xmlns:a16="http://schemas.microsoft.com/office/drawing/2014/main" id="{3A0BFCF1-95AD-DC62-B82D-E46C251E623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FE4120E4-3784-27B8-9D41-D5FB6D2B207B}"/>
              </a:ext>
            </a:extLst>
          </p:cNvPr>
          <p:cNvSpPr/>
          <p:nvPr/>
        </p:nvSpPr>
        <p:spPr>
          <a:xfrm>
            <a:off x="457200" y="274676"/>
            <a:ext cx="8229243" cy="7775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L’alternance</a:t>
            </a:r>
          </a:p>
        </p:txBody>
      </p:sp>
      <p:sp>
        <p:nvSpPr>
          <p:cNvPr id="3" name="Text Box 2">
            <a:extLst>
              <a:ext uri="{FF2B5EF4-FFF2-40B4-BE49-F238E27FC236}">
                <a16:creationId xmlns:a16="http://schemas.microsoft.com/office/drawing/2014/main" id="{61FC9A9B-BB4A-F565-2CE3-687F5C911A0A}"/>
              </a:ext>
            </a:extLst>
          </p:cNvPr>
          <p:cNvSpPr/>
          <p:nvPr/>
        </p:nvSpPr>
        <p:spPr>
          <a:xfrm>
            <a:off x="457200" y="1341360"/>
            <a:ext cx="8229243" cy="4784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ctr"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1" i="0" u="none" strike="noStrike" kern="1200" cap="none" spc="0" baseline="0">
                <a:solidFill>
                  <a:srgbClr val="000000"/>
                </a:solidFill>
                <a:uFillTx/>
                <a:latin typeface="Comic Sans MS" pitchFamily="66"/>
                <a:ea typeface="Microsoft YaHei" pitchFamily="1"/>
                <a:cs typeface="Mangal" pitchFamily="2"/>
              </a:rPr>
              <a:t>ALTERNANCE</a:t>
            </a:r>
          </a:p>
          <a:p>
            <a:pPr marL="0" marR="0" lvl="0" indent="0" algn="ctr"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1" i="0" u="none" strike="noStrike" kern="1200" cap="none" spc="0" baseline="0">
                <a:solidFill>
                  <a:srgbClr val="000000"/>
                </a:solidFill>
                <a:uFillTx/>
                <a:latin typeface="Comic Sans MS" pitchFamily="66"/>
                <a:ea typeface="Microsoft YaHei" pitchFamily="1"/>
                <a:cs typeface="Mangal" pitchFamily="2"/>
              </a:rPr>
              <a:t>entre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1" i="0" u="none" strike="noStrike" kern="1200" cap="none" spc="0" baseline="0">
                <a:solidFill>
                  <a:srgbClr val="000000"/>
                </a:solidFill>
                <a:uFillTx/>
                <a:latin typeface="Comic Sans MS" pitchFamily="66"/>
                <a:ea typeface="Microsoft YaHei" pitchFamily="1"/>
                <a:cs typeface="Mangal" pitchFamily="2"/>
              </a:rPr>
              <a:t>   </a:t>
            </a:r>
          </a:p>
          <a:p>
            <a:pPr marL="0" marR="0" lvl="0" indent="0" algn="ctr"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3200" b="1" i="0" u="none" strike="noStrike" kern="1200" cap="none" spc="0" baseline="0">
              <a:solidFill>
                <a:srgbClr val="000000"/>
              </a:solidFill>
              <a:uFillTx/>
              <a:latin typeface="Comic Sans MS" pitchFamily="66"/>
              <a:ea typeface="Microsoft YaHei" pitchFamily="1"/>
              <a:cs typeface="Mangal" pitchFamily="2"/>
            </a:endParaRPr>
          </a:p>
          <a:p>
            <a:pPr marL="0" marR="0" lvl="0" indent="0" algn="ctr"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1" i="0" u="none" strike="noStrike" kern="1200" cap="none" spc="0" baseline="0">
                <a:solidFill>
                  <a:srgbClr val="000000"/>
                </a:solidFill>
                <a:uFillTx/>
                <a:latin typeface="Comic Sans MS" pitchFamily="66"/>
                <a:ea typeface="Microsoft YaHei" pitchFamily="1"/>
                <a:cs typeface="Mangal" pitchFamily="2"/>
              </a:rPr>
              <a:t>  ECOLE       &amp;     </a:t>
            </a:r>
            <a:r>
              <a:rPr lang="fr-FR" sz="3000" b="1" i="0" u="none" strike="noStrike" kern="1200" cap="none" spc="0" baseline="0">
                <a:solidFill>
                  <a:srgbClr val="000000"/>
                </a:solidFill>
                <a:uFillTx/>
                <a:latin typeface="Comic Sans MS" pitchFamily="66"/>
                <a:ea typeface="Microsoft YaHei" pitchFamily="1"/>
                <a:cs typeface="Mangal" pitchFamily="2"/>
              </a:rPr>
              <a:t>ENTREPRISE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a:solidFill>
                  <a:srgbClr val="000000"/>
                </a:solidFill>
                <a:uFillTx/>
                <a:latin typeface="Comic Sans MS" pitchFamily="66"/>
                <a:ea typeface="Microsoft YaHei" pitchFamily="1"/>
                <a:cs typeface="Mangal" pitchFamily="2"/>
              </a:rPr>
              <a:t> </a:t>
            </a:r>
            <a:r>
              <a:rPr lang="fr-FR" sz="3000" b="1" i="0" u="none" strike="noStrike" kern="1200" cap="none" spc="0" baseline="0">
                <a:solidFill>
                  <a:srgbClr val="000000"/>
                </a:solidFill>
                <a:uFillTx/>
                <a:latin typeface="Comic Sans MS" pitchFamily="66"/>
                <a:ea typeface="Microsoft YaHei" pitchFamily="1"/>
                <a:cs typeface="Mangal" pitchFamily="2"/>
              </a:rPr>
              <a:t>Préparation d’un diplôme : du CAP au     diplôme d’ingénieur.</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3000" b="1" i="0" u="none" strike="noStrike" kern="1200" cap="none" spc="0" baseline="0">
              <a:solidFill>
                <a:srgbClr val="000000"/>
              </a:solidFill>
              <a:uFillTx/>
              <a:latin typeface="Comic Sans MS" pitchFamily="66"/>
              <a:ea typeface="Microsoft YaHei" pitchFamily="1"/>
              <a:cs typeface="Mangal" pitchFamily="2"/>
            </a:endParaRPr>
          </a:p>
        </p:txBody>
      </p:sp>
      <p:sp>
        <p:nvSpPr>
          <p:cNvPr id="4" name="Line 3">
            <a:extLst>
              <a:ext uri="{FF2B5EF4-FFF2-40B4-BE49-F238E27FC236}">
                <a16:creationId xmlns:a16="http://schemas.microsoft.com/office/drawing/2014/main" id="{A7EEA6A7-B726-3BC9-D7ED-EEF010B8E16B}"/>
              </a:ext>
            </a:extLst>
          </p:cNvPr>
          <p:cNvSpPr/>
          <p:nvPr/>
        </p:nvSpPr>
        <p:spPr>
          <a:xfrm flipH="1">
            <a:off x="2911321" y="2420636"/>
            <a:ext cx="1665360" cy="107964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5" name="Line 4">
            <a:extLst>
              <a:ext uri="{FF2B5EF4-FFF2-40B4-BE49-F238E27FC236}">
                <a16:creationId xmlns:a16="http://schemas.microsoft.com/office/drawing/2014/main" id="{83D7836B-2AE3-39AD-6207-FAEC5F75CFE8}"/>
              </a:ext>
            </a:extLst>
          </p:cNvPr>
          <p:cNvSpPr/>
          <p:nvPr/>
        </p:nvSpPr>
        <p:spPr>
          <a:xfrm>
            <a:off x="4500356" y="2420636"/>
            <a:ext cx="1800362" cy="107964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6" name="ZoneTexte 4">
            <a:extLst>
              <a:ext uri="{FF2B5EF4-FFF2-40B4-BE49-F238E27FC236}">
                <a16:creationId xmlns:a16="http://schemas.microsoft.com/office/drawing/2014/main" id="{A8BBEE29-88E5-2F97-F1BE-00553D5AEA84}"/>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09E570C-E798-9F4B-294B-CF54ECFCAAE9}"/>
              </a:ext>
            </a:extLst>
          </p:cNvPr>
          <p:cNvSpPr/>
          <p:nvPr/>
        </p:nvSpPr>
        <p:spPr>
          <a:xfrm>
            <a:off x="457200" y="52998"/>
            <a:ext cx="8229243"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0" compatLnSpc="0">
            <a:no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400" b="1" i="0" u="none" strike="noStrike" kern="1200" cap="none" spc="0" baseline="0">
                <a:solidFill>
                  <a:srgbClr val="000000"/>
                </a:solidFill>
                <a:uFillTx/>
                <a:latin typeface="Comic Sans MS" pitchFamily="66"/>
                <a:ea typeface="Microsoft YaHei" pitchFamily="1"/>
                <a:cs typeface="Mangal" pitchFamily="2"/>
              </a:rPr>
              <a:t>DEMARCHES A FAIRE PAR L’ELEVE</a:t>
            </a:r>
          </a:p>
        </p:txBody>
      </p:sp>
      <p:sp>
        <p:nvSpPr>
          <p:cNvPr id="3" name="Text Box 2">
            <a:extLst>
              <a:ext uri="{FF2B5EF4-FFF2-40B4-BE49-F238E27FC236}">
                <a16:creationId xmlns:a16="http://schemas.microsoft.com/office/drawing/2014/main" id="{FD6617B9-8DC8-70D7-1C00-2C780887B0D3}"/>
              </a:ext>
            </a:extLst>
          </p:cNvPr>
          <p:cNvSpPr/>
          <p:nvPr/>
        </p:nvSpPr>
        <p:spPr>
          <a:xfrm>
            <a:off x="323999" y="1312346"/>
            <a:ext cx="8569080" cy="530352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Constituer un dossier si nécessaire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1" i="0" u="none" strike="noStrike" kern="1200" cap="none" spc="0" baseline="0" dirty="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Formuler des vœux sur la plateforme 				Parcoursup</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Trouver un employeur</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Signer un</a:t>
            </a:r>
            <a:r>
              <a:rPr lang="fr-FR" sz="2800" b="0" i="0" u="none" strike="noStrike" kern="1200" cap="none" spc="0" baseline="0" dirty="0">
                <a:solidFill>
                  <a:srgbClr val="000000"/>
                </a:solidFill>
                <a:uFillTx/>
                <a:latin typeface="Comic Sans MS" pitchFamily="66"/>
                <a:ea typeface="Microsoft YaHei" pitchFamily="1"/>
                <a:cs typeface="Mangal" pitchFamily="2"/>
              </a:rPr>
              <a:t> </a:t>
            </a:r>
            <a:r>
              <a:rPr lang="fr-FR" sz="2800" b="1" i="0" u="none" strike="noStrike" kern="1200" cap="none" spc="0" baseline="0" dirty="0">
                <a:solidFill>
                  <a:srgbClr val="000000"/>
                </a:solidFill>
                <a:uFillTx/>
                <a:latin typeface="Comic Sans MS" pitchFamily="66"/>
                <a:ea typeface="Microsoft YaHei" pitchFamily="1"/>
                <a:cs typeface="Mangal" pitchFamily="2"/>
              </a:rPr>
              <a:t>contrat de travail et l’envoyer au   		centre de formation:</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 contrat d’apprentissage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 contrat de professionnalisation</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p:txBody>
      </p:sp>
      <p:sp>
        <p:nvSpPr>
          <p:cNvPr id="4" name="ZoneTexte 4">
            <a:extLst>
              <a:ext uri="{FF2B5EF4-FFF2-40B4-BE49-F238E27FC236}">
                <a16:creationId xmlns:a16="http://schemas.microsoft.com/office/drawing/2014/main" id="{F225C5C3-DF76-E0D1-96B3-28E9E8CD3D71}"/>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4C185552-DF98-EED5-0919-F80745467DDC}"/>
              </a:ext>
            </a:extLst>
          </p:cNvPr>
          <p:cNvSpPr/>
          <p:nvPr/>
        </p:nvSpPr>
        <p:spPr>
          <a:xfrm>
            <a:off x="457200" y="143341"/>
            <a:ext cx="8229243" cy="62207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CHERCHER DU TRAVAIL</a:t>
            </a:r>
          </a:p>
        </p:txBody>
      </p:sp>
      <p:sp>
        <p:nvSpPr>
          <p:cNvPr id="3" name="Text Box 2">
            <a:extLst>
              <a:ext uri="{FF2B5EF4-FFF2-40B4-BE49-F238E27FC236}">
                <a16:creationId xmlns:a16="http://schemas.microsoft.com/office/drawing/2014/main" id="{37F41DBD-A227-D14F-A24F-2414941EFD0E}"/>
              </a:ext>
            </a:extLst>
          </p:cNvPr>
          <p:cNvSpPr/>
          <p:nvPr/>
        </p:nvSpPr>
        <p:spPr>
          <a:xfrm>
            <a:off x="457200" y="858978"/>
            <a:ext cx="8229243" cy="533400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Comic Sans MS" pitchFamily="66"/>
                <a:ea typeface="Microsoft YaHei" pitchFamily="1"/>
                <a:cs typeface="Mangal" pitchFamily="2"/>
              </a:rPr>
              <a:t>Se rapprocher de :</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700" b="0" i="0" u="none" strike="noStrike" kern="1200" cap="none" spc="0" baseline="0" dirty="0">
              <a:solidFill>
                <a:srgbClr val="000000"/>
              </a:solidFill>
              <a:uFillTx/>
              <a:latin typeface="Comic Sans MS" pitchFamily="66"/>
              <a:ea typeface="Microsoft YaHei" pitchFamily="1"/>
              <a:cs typeface="Mangal" pitchFamily="2"/>
            </a:endParaRP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Comic Sans MS" pitchFamily="66"/>
                <a:ea typeface="Microsoft YaHei" pitchFamily="1"/>
                <a:cs typeface="Mangal" pitchFamily="2"/>
              </a:rPr>
              <a:t>  </a:t>
            </a:r>
            <a:r>
              <a:rPr lang="fr-FR" sz="2400" b="1" i="0" u="none" strike="noStrike" kern="1200" cap="none" spc="0" baseline="0" dirty="0">
                <a:solidFill>
                  <a:srgbClr val="000000"/>
                </a:solidFill>
                <a:uFillTx/>
                <a:latin typeface="Comic Sans MS" pitchFamily="66"/>
                <a:ea typeface="Microsoft YaHei" pitchFamily="1"/>
                <a:cs typeface="Mangal" pitchFamily="2"/>
              </a:rPr>
              <a:t>Pole emploi (atelier recherche d’emploi)</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Mission locale</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Agences d’intérim</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Vos relations</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Anciens lieux de stage</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CNARM  (mobilité)</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Armée</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Passer un concours</a:t>
            </a:r>
          </a:p>
          <a:p>
            <a:pPr marL="914400" marR="0" lvl="2" indent="0" algn="l" defTabSz="914400" rtl="0" fontAlgn="auto" hangingPunct="1">
              <a:lnSpc>
                <a:spcPct val="100000"/>
              </a:lnSpc>
              <a:spcBef>
                <a:spcPts val="0"/>
              </a:spcBef>
              <a:spcAft>
                <a:spcPts val="0"/>
              </a:spcAft>
              <a:buClr>
                <a:srgbClr val="000000"/>
              </a:buClr>
              <a:buSzPct val="100000"/>
              <a:buFont typeface="Wingdings 2" pitchFamily="16"/>
              <a:buChar char=""/>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1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Comic Sans MS" pitchFamily="66"/>
                <a:ea typeface="Microsoft YaHei" pitchFamily="1"/>
                <a:cs typeface="Mangal" pitchFamily="2"/>
              </a:rPr>
              <a:t> Penser à déposer vos CV et lettres de motivation 	</a:t>
            </a:r>
            <a:endParaRPr lang="fr-FR" sz="2000" b="1" i="0" u="none" strike="noStrike" kern="1200" cap="none" spc="0" baseline="0" dirty="0">
              <a:solidFill>
                <a:srgbClr val="000000"/>
              </a:solidFill>
              <a:uFillTx/>
              <a:latin typeface="Comic Sans MS" pitchFamily="66"/>
              <a:ea typeface="Microsoft YaHei" pitchFamily="1"/>
              <a:cs typeface="Mangal" pitchFamily="2"/>
            </a:endParaRPr>
          </a:p>
        </p:txBody>
      </p:sp>
      <p:sp>
        <p:nvSpPr>
          <p:cNvPr id="4" name="ZoneTexte 4">
            <a:extLst>
              <a:ext uri="{FF2B5EF4-FFF2-40B4-BE49-F238E27FC236}">
                <a16:creationId xmlns:a16="http://schemas.microsoft.com/office/drawing/2014/main" id="{EFCE93F4-777D-54E9-9CDA-9C76E1308D3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C1346098-DAA8-D7E3-D2F2-207C8DA037EE}"/>
              </a:ext>
            </a:extLst>
          </p:cNvPr>
          <p:cNvSpPr/>
          <p:nvPr/>
        </p:nvSpPr>
        <p:spPr>
          <a:xfrm>
            <a:off x="457200" y="274676"/>
            <a:ext cx="8229243"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dirty="0">
                <a:solidFill>
                  <a:srgbClr val="000000"/>
                </a:solidFill>
                <a:uFillTx/>
                <a:latin typeface="Comic Sans MS" pitchFamily="66"/>
                <a:ea typeface="Microsoft YaHei" pitchFamily="1"/>
                <a:cs typeface="Mangal" pitchFamily="2"/>
              </a:rPr>
              <a:t>STATUT</a:t>
            </a:r>
            <a:r>
              <a:rPr lang="fr-FR" sz="3800" b="1" i="0" u="none" strike="noStrike" kern="1200" cap="none" spc="0" baseline="0" dirty="0">
                <a:solidFill>
                  <a:srgbClr val="000000"/>
                </a:solidFill>
                <a:uFillTx/>
                <a:latin typeface="Comic Sans MS" pitchFamily="66"/>
                <a:ea typeface="Microsoft YaHei" pitchFamily="1"/>
                <a:cs typeface="Mangal" pitchFamily="2"/>
              </a:rPr>
              <a:t> </a:t>
            </a:r>
            <a:r>
              <a:rPr lang="fr-FR" sz="4200" b="1" i="0" u="none" strike="noStrike" kern="1200" cap="none" spc="0" baseline="0" dirty="0">
                <a:solidFill>
                  <a:srgbClr val="000000"/>
                </a:solidFill>
                <a:uFillTx/>
                <a:latin typeface="Comic Sans MS" pitchFamily="66"/>
                <a:ea typeface="Microsoft YaHei" pitchFamily="1"/>
                <a:cs typeface="Mangal" pitchFamily="2"/>
              </a:rPr>
              <a:t>D’APPRENTI(E)</a:t>
            </a:r>
          </a:p>
        </p:txBody>
      </p:sp>
      <p:sp>
        <p:nvSpPr>
          <p:cNvPr id="3" name="Text Box 2">
            <a:extLst>
              <a:ext uri="{FF2B5EF4-FFF2-40B4-BE49-F238E27FC236}">
                <a16:creationId xmlns:a16="http://schemas.microsoft.com/office/drawing/2014/main" id="{45BB683A-08DE-B144-BA40-8EF28EED9C38}"/>
              </a:ext>
            </a:extLst>
          </p:cNvPr>
          <p:cNvSpPr/>
          <p:nvPr/>
        </p:nvSpPr>
        <p:spPr>
          <a:xfrm>
            <a:off x="179277" y="1628637"/>
            <a:ext cx="8713436" cy="45367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just" defTabSz="914400" rtl="0" fontAlgn="auto" hangingPunct="1">
              <a:lnSpc>
                <a:spcPct val="11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Vous serez alors, à la fois salarié(e) </a:t>
            </a:r>
            <a:r>
              <a:rPr lang="fr-FR" sz="2800" b="0" i="0" u="sng" strike="noStrike" kern="1200" cap="none" spc="0" baseline="0" dirty="0">
                <a:solidFill>
                  <a:srgbClr val="000000"/>
                </a:solidFill>
                <a:uFillTx/>
                <a:latin typeface="Comic Sans MS" pitchFamily="66"/>
                <a:ea typeface="Microsoft YaHei" pitchFamily="1"/>
                <a:cs typeface="Mangal" pitchFamily="2"/>
              </a:rPr>
              <a:t>et</a:t>
            </a:r>
            <a:r>
              <a:rPr lang="fr-FR" sz="2800" b="0" i="0" u="none" strike="noStrike" kern="1200" cap="none" spc="0" baseline="0" dirty="0">
                <a:solidFill>
                  <a:srgbClr val="000000"/>
                </a:solidFill>
                <a:uFillTx/>
                <a:latin typeface="Comic Sans MS" pitchFamily="66"/>
                <a:ea typeface="Microsoft YaHei" pitchFamily="1"/>
                <a:cs typeface="Mangal" pitchFamily="2"/>
              </a:rPr>
              <a:t>  apprenti(e).</a:t>
            </a:r>
          </a:p>
          <a:p>
            <a:pPr marL="0" marR="0" lvl="0" indent="0" algn="just" defTabSz="914400" rtl="0" fontAlgn="auto" hangingPunct="1">
              <a:lnSpc>
                <a:spcPct val="11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16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Vous serez couvert par la sécurité sociale.</a:t>
            </a:r>
          </a:p>
          <a:p>
            <a:pPr marL="0" marR="0" lvl="0" indent="0" algn="just" defTabSz="914400" rtl="0" fontAlgn="auto" hangingPunct="1">
              <a:lnSpc>
                <a:spcPct val="16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11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Vous recevrez une rémunération  (un % du SMIC  en fonction de votre âge et de l’année de formation suivie).</a:t>
            </a:r>
          </a:p>
          <a:p>
            <a:pPr marL="0" marR="0" lvl="0" indent="0" algn="l" defTabSz="914400" rtl="0" fontAlgn="auto" hangingPunct="1">
              <a:lnSpc>
                <a:spcPct val="11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11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p:txBody>
      </p:sp>
      <p:sp>
        <p:nvSpPr>
          <p:cNvPr id="4" name="ZoneTexte 4">
            <a:extLst>
              <a:ext uri="{FF2B5EF4-FFF2-40B4-BE49-F238E27FC236}">
                <a16:creationId xmlns:a16="http://schemas.microsoft.com/office/drawing/2014/main" id="{7CBCFD0D-3639-C4DF-4179-03442177911F}"/>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E1190B7-31D1-DCD6-3902-B8264026FD8D}"/>
              </a:ext>
            </a:extLst>
          </p:cNvPr>
          <p:cNvSpPr/>
          <p:nvPr/>
        </p:nvSpPr>
        <p:spPr>
          <a:xfrm>
            <a:off x="457200" y="188997"/>
            <a:ext cx="8229243" cy="85067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a:solidFill>
                  <a:srgbClr val="000000"/>
                </a:solidFill>
                <a:uFillTx/>
                <a:latin typeface="Comic Sans MS" pitchFamily="66"/>
                <a:ea typeface="Microsoft YaHei" pitchFamily="1"/>
                <a:cs typeface="Mangal" pitchFamily="2"/>
              </a:rPr>
              <a:t>Mobilité</a:t>
            </a:r>
          </a:p>
        </p:txBody>
      </p:sp>
      <p:sp>
        <p:nvSpPr>
          <p:cNvPr id="3" name="Text Box 2">
            <a:extLst>
              <a:ext uri="{FF2B5EF4-FFF2-40B4-BE49-F238E27FC236}">
                <a16:creationId xmlns:a16="http://schemas.microsoft.com/office/drawing/2014/main" id="{398C9820-B996-FE3D-B364-A41DEB9E9E38}"/>
              </a:ext>
            </a:extLst>
          </p:cNvPr>
          <p:cNvSpPr/>
          <p:nvPr/>
        </p:nvSpPr>
        <p:spPr>
          <a:xfrm>
            <a:off x="457200" y="1039672"/>
            <a:ext cx="8229243" cy="51873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just"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Un projet qui demande une forte motivation et une forte préparation.</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1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Un projet intéressant et « riche » avec d’autres opportunités…..</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100" b="0" i="0" u="none" strike="noStrike" kern="1200" cap="none" spc="0" baseline="0" dirty="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Pour </a:t>
            </a:r>
            <a:r>
              <a:rPr lang="fr-FR" sz="2800" b="1" i="0" u="sng" strike="noStrike" kern="1200" cap="none" spc="0" baseline="0" dirty="0">
                <a:solidFill>
                  <a:srgbClr val="000000"/>
                </a:solidFill>
                <a:uFillTx/>
                <a:latin typeface="Comic Sans MS" pitchFamily="66"/>
                <a:ea typeface="Microsoft YaHei" pitchFamily="1"/>
                <a:cs typeface="Mangal" pitchFamily="2"/>
              </a:rPr>
              <a:t>CHERCHER UN TRAVAIL:</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 le C.N.A.R.M,…</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100" b="1" i="0" u="none" strike="noStrike" kern="1200" cap="none" spc="0" baseline="0" dirty="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Pour </a:t>
            </a:r>
            <a:r>
              <a:rPr lang="fr-FR" sz="2800" b="1" i="0" u="sng" strike="noStrike" kern="1200" cap="none" spc="0" baseline="0" dirty="0">
                <a:solidFill>
                  <a:srgbClr val="000000"/>
                </a:solidFill>
                <a:uFillTx/>
                <a:latin typeface="Comic Sans MS" pitchFamily="66"/>
                <a:ea typeface="Microsoft YaHei" pitchFamily="1"/>
                <a:cs typeface="Mangal" pitchFamily="2"/>
              </a:rPr>
              <a:t>CHERCHER UNE FORMATION:</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 portail unique et/ou</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Comic Sans MS" pitchFamily="66"/>
                <a:ea typeface="Microsoft YaHei" pitchFamily="1"/>
                <a:cs typeface="Mangal" pitchFamily="2"/>
              </a:rPr>
              <a:t>          - </a:t>
            </a:r>
            <a:r>
              <a:rPr lang="fr-FR" sz="2800" b="1" i="0" u="none" strike="noStrike" kern="1200" cap="none" spc="0" baseline="0" dirty="0" err="1">
                <a:solidFill>
                  <a:srgbClr val="000000"/>
                </a:solidFill>
                <a:uFillTx/>
                <a:latin typeface="Comic Sans MS" pitchFamily="66"/>
                <a:ea typeface="Microsoft YaHei" pitchFamily="1"/>
                <a:cs typeface="Mangal" pitchFamily="2"/>
              </a:rPr>
              <a:t>Ladom</a:t>
            </a:r>
            <a:r>
              <a:rPr lang="fr-FR" sz="2800" b="1" i="0" u="none" strike="noStrike" kern="1200" cap="none" spc="0" baseline="0" dirty="0">
                <a:solidFill>
                  <a:srgbClr val="000000"/>
                </a:solidFill>
                <a:uFillTx/>
                <a:latin typeface="Comic Sans MS" pitchFamily="66"/>
                <a:ea typeface="Microsoft YaHei" pitchFamily="1"/>
                <a:cs typeface="Mangal" pitchFamily="2"/>
              </a:rPr>
              <a:t>,…..</a:t>
            </a:r>
          </a:p>
        </p:txBody>
      </p:sp>
      <p:grpSp>
        <p:nvGrpSpPr>
          <p:cNvPr id="4" name="Groupe 6">
            <a:extLst>
              <a:ext uri="{FF2B5EF4-FFF2-40B4-BE49-F238E27FC236}">
                <a16:creationId xmlns:a16="http://schemas.microsoft.com/office/drawing/2014/main" id="{EFE6E12C-B3D4-FCC2-0DE3-4286EACBBFDB}"/>
              </a:ext>
            </a:extLst>
          </p:cNvPr>
          <p:cNvGrpSpPr/>
          <p:nvPr/>
        </p:nvGrpSpPr>
        <p:grpSpPr>
          <a:xfrm>
            <a:off x="5958184" y="5124315"/>
            <a:ext cx="3600001" cy="1102738"/>
            <a:chOff x="5958184" y="5124315"/>
            <a:chExt cx="3600001" cy="1102738"/>
          </a:xfrm>
        </p:grpSpPr>
        <p:sp>
          <p:nvSpPr>
            <p:cNvPr id="5" name="Oval 3">
              <a:extLst>
                <a:ext uri="{FF2B5EF4-FFF2-40B4-BE49-F238E27FC236}">
                  <a16:creationId xmlns:a16="http://schemas.microsoft.com/office/drawing/2014/main" id="{A6538411-A37F-E554-F791-CAE96154A844}"/>
                </a:ext>
              </a:extLst>
            </p:cNvPr>
            <p:cNvSpPr/>
            <p:nvPr/>
          </p:nvSpPr>
          <p:spPr>
            <a:xfrm>
              <a:off x="5958184" y="5124315"/>
              <a:ext cx="3600001" cy="110273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 0 f7 1"/>
                <a:gd name="f15" fmla="*/ f5 f0 1"/>
                <a:gd name="f16" fmla="*/ f9 f0 1"/>
                <a:gd name="f17" fmla="+- f6 0 f5"/>
                <a:gd name="f18" fmla="*/ f11 f0 1"/>
                <a:gd name="f19" fmla="*/ f14 1 f2"/>
                <a:gd name="f20" fmla="*/ f15 1 f2"/>
                <a:gd name="f21" fmla="*/ f16 1 f2"/>
                <a:gd name="f22" fmla="*/ f17 1 21600"/>
                <a:gd name="f23" fmla="*/ f18 1 f2"/>
                <a:gd name="f24" fmla="+- 0 0 f19"/>
                <a:gd name="f25" fmla="+- f20 0 f1"/>
                <a:gd name="f26" fmla="+- f21 0 f1"/>
                <a:gd name="f27" fmla="*/ 3163 f22 1"/>
                <a:gd name="f28" fmla="*/ 18437 f22 1"/>
                <a:gd name="f29" fmla="*/ 10800 f22 1"/>
                <a:gd name="f30" fmla="*/ 0 f22 1"/>
                <a:gd name="f31" fmla="*/ 21600 f22 1"/>
                <a:gd name="f32" fmla="+- f23 0 f1"/>
                <a:gd name="f33" fmla="*/ f24 f0 1"/>
                <a:gd name="f34" fmla="+- f26 0 f25"/>
                <a:gd name="f35" fmla="*/ f29 1 f22"/>
                <a:gd name="f36" fmla="*/ f30 1 f22"/>
                <a:gd name="f37" fmla="*/ f27 1 f22"/>
                <a:gd name="f38" fmla="*/ f28 1 f22"/>
                <a:gd name="f39" fmla="*/ f31 1 f22"/>
                <a:gd name="f40" fmla="*/ f33 1 f7"/>
                <a:gd name="f41" fmla="*/ f37 f12 1"/>
                <a:gd name="f42" fmla="*/ f38 f12 1"/>
                <a:gd name="f43" fmla="*/ f38 f13 1"/>
                <a:gd name="f44" fmla="*/ f37 f13 1"/>
                <a:gd name="f45" fmla="*/ f35 f12 1"/>
                <a:gd name="f46" fmla="*/ f36 f13 1"/>
                <a:gd name="f47" fmla="*/ f36 f12 1"/>
                <a:gd name="f48" fmla="*/ f35 f13 1"/>
                <a:gd name="f49" fmla="*/ f39 f13 1"/>
                <a:gd name="f50" fmla="*/ f39 f12 1"/>
                <a:gd name="f51" fmla="+- f40 0 f1"/>
                <a:gd name="f52" fmla="+- f51 f1 0"/>
                <a:gd name="f53" fmla="*/ f52 f7 1"/>
                <a:gd name="f54" fmla="*/ f53 1 f0"/>
                <a:gd name="f55" fmla="+- 0 0 f54"/>
                <a:gd name="f56" fmla="+- 0 0 f55"/>
                <a:gd name="f57" fmla="*/ f56 f0 1"/>
                <a:gd name="f58" fmla="*/ f57 1 f7"/>
                <a:gd name="f59" fmla="+- f58 0 f1"/>
                <a:gd name="f60" fmla="cos 1 f59"/>
                <a:gd name="f61" fmla="sin 1 f59"/>
                <a:gd name="f62" fmla="+- 0 0 f60"/>
                <a:gd name="f63" fmla="+- 0 0 f61"/>
                <a:gd name="f64" fmla="+- 0 0 f62"/>
                <a:gd name="f65" fmla="+- 0 0 f63"/>
                <a:gd name="f66" fmla="val f64"/>
                <a:gd name="f67" fmla="val f65"/>
                <a:gd name="f68" fmla="+- 0 0 f66"/>
                <a:gd name="f69" fmla="+- 0 0 f67"/>
                <a:gd name="f70" fmla="*/ 10800 f68 1"/>
                <a:gd name="f71" fmla="*/ 10800 f69 1"/>
                <a:gd name="f72" fmla="*/ f70 f70 1"/>
                <a:gd name="f73" fmla="*/ f71 f71 1"/>
                <a:gd name="f74" fmla="+- f72 f73 0"/>
                <a:gd name="f75" fmla="sqrt f74"/>
                <a:gd name="f76" fmla="*/ f8 1 f75"/>
                <a:gd name="f77" fmla="*/ f68 f76 1"/>
                <a:gd name="f78" fmla="*/ f69 f76 1"/>
                <a:gd name="f79" fmla="+- 10800 0 f77"/>
                <a:gd name="f80" fmla="+- 10800 0 f78"/>
              </a:gdLst>
              <a:ahLst/>
              <a:cxnLst>
                <a:cxn ang="3cd4">
                  <a:pos x="hc" y="t"/>
                </a:cxn>
                <a:cxn ang="0">
                  <a:pos x="r" y="vc"/>
                </a:cxn>
                <a:cxn ang="cd4">
                  <a:pos x="hc" y="b"/>
                </a:cxn>
                <a:cxn ang="cd2">
                  <a:pos x="l" y="vc"/>
                </a:cxn>
                <a:cxn ang="f32">
                  <a:pos x="f45" y="f46"/>
                </a:cxn>
                <a:cxn ang="f32">
                  <a:pos x="f41" y="f44"/>
                </a:cxn>
                <a:cxn ang="f32">
                  <a:pos x="f47" y="f48"/>
                </a:cxn>
                <a:cxn ang="f32">
                  <a:pos x="f41" y="f43"/>
                </a:cxn>
                <a:cxn ang="f32">
                  <a:pos x="f45" y="f49"/>
                </a:cxn>
                <a:cxn ang="f32">
                  <a:pos x="f42" y="f43"/>
                </a:cxn>
                <a:cxn ang="f32">
                  <a:pos x="f50" y="f48"/>
                </a:cxn>
                <a:cxn ang="f32">
                  <a:pos x="f42" y="f44"/>
                </a:cxn>
              </a:cxnLst>
              <a:rect l="f41" t="f44" r="f42" b="f43"/>
              <a:pathLst>
                <a:path w="21600" h="21600">
                  <a:moveTo>
                    <a:pt x="f79" y="f80"/>
                  </a:moveTo>
                  <a:arcTo wR="f10" hR="f10" stAng="f25" swAng="f34"/>
                  <a:close/>
                </a:path>
              </a:pathLst>
            </a:custGeom>
            <a:solidFill>
              <a:srgbClr val="BBE0E3"/>
            </a:solidFill>
            <a:ln w="9363" cap="flat">
              <a:solidFill>
                <a:srgbClr val="000000"/>
              </a:solidFill>
              <a:prstDash val="solid"/>
              <a:miter/>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6" name="Rectangle 4">
              <a:extLst>
                <a:ext uri="{FF2B5EF4-FFF2-40B4-BE49-F238E27FC236}">
                  <a16:creationId xmlns:a16="http://schemas.microsoft.com/office/drawing/2014/main" id="{FB109E37-6371-E7D9-5C25-E7DD555176EB}"/>
                </a:ext>
              </a:extLst>
            </p:cNvPr>
            <p:cNvSpPr/>
            <p:nvPr/>
          </p:nvSpPr>
          <p:spPr>
            <a:xfrm>
              <a:off x="6282010" y="5468121"/>
              <a:ext cx="2952359" cy="60680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b="1" dirty="0">
                  <a:solidFill>
                    <a:srgbClr val="000000"/>
                  </a:solidFill>
                  <a:latin typeface="Arial" pitchFamily="18"/>
                  <a:ea typeface="Microsoft YaHei" pitchFamily="1"/>
                  <a:cs typeface="Mangal" pitchFamily="2"/>
                </a:rPr>
                <a:t>Aides</a:t>
              </a:r>
              <a:r>
                <a:rPr lang="fr-FR" sz="1800" b="1" i="0" u="none" strike="noStrike" kern="1200" cap="none" spc="0" baseline="0" dirty="0">
                  <a:solidFill>
                    <a:srgbClr val="000000"/>
                  </a:solidFill>
                  <a:uFillTx/>
                  <a:latin typeface="Arial" pitchFamily="18"/>
                  <a:ea typeface="Microsoft YaHei" pitchFamily="1"/>
                  <a:cs typeface="Mangal" pitchFamily="2"/>
                </a:rPr>
                <a:t> possibles selon les situations</a:t>
              </a:r>
            </a:p>
          </p:txBody>
        </p:sp>
      </p:grpSp>
      <p:sp>
        <p:nvSpPr>
          <p:cNvPr id="7" name="ZoneTexte 4">
            <a:extLst>
              <a:ext uri="{FF2B5EF4-FFF2-40B4-BE49-F238E27FC236}">
                <a16:creationId xmlns:a16="http://schemas.microsoft.com/office/drawing/2014/main" id="{395F445D-D5CD-CDC3-AE2C-0789320D3AD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3FC6DC46-DE21-E3C8-77EA-6D2FED0E25D8}"/>
              </a:ext>
            </a:extLst>
          </p:cNvPr>
          <p:cNvSpPr/>
          <p:nvPr/>
        </p:nvSpPr>
        <p:spPr>
          <a:xfrm>
            <a:off x="179277" y="274676"/>
            <a:ext cx="8784723" cy="142523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0" compatLnSpc="0">
            <a:noAutofit/>
          </a:bodyPr>
          <a:lstStyle/>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Où trouver l’information concernant mon orientation au LP (métiers, diplômes, formations, recherche emploi...) ?</a:t>
            </a:r>
          </a:p>
        </p:txBody>
      </p:sp>
      <p:sp>
        <p:nvSpPr>
          <p:cNvPr id="3" name="Text Box 2">
            <a:extLst>
              <a:ext uri="{FF2B5EF4-FFF2-40B4-BE49-F238E27FC236}">
                <a16:creationId xmlns:a16="http://schemas.microsoft.com/office/drawing/2014/main" id="{EF6D04C2-A80D-D0A6-61D4-68746DC223C9}"/>
              </a:ext>
            </a:extLst>
          </p:cNvPr>
          <p:cNvSpPr/>
          <p:nvPr/>
        </p:nvSpPr>
        <p:spPr>
          <a:xfrm>
            <a:off x="457017" y="1936168"/>
            <a:ext cx="8229243" cy="39243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Au CDI dans les brochures du kiosque ONISEP, « après bac », « entrer dans le supérieur »</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Sur internet</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 parcoursup.fr</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Terminales 2023-2024</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 onisep.fr</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 formanoo.org</a:t>
            </a:r>
          </a:p>
          <a:p>
            <a:pPr marL="0" marR="0" lvl="0" indent="0" algn="l" defTabSz="914400" rtl="0" fontAlgn="auto" hangingPunct="1">
              <a:lnSpc>
                <a:spcPct val="10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0" i="0" u="none" strike="noStrike" kern="1200" cap="none" spc="0" baseline="0" dirty="0">
                <a:solidFill>
                  <a:srgbClr val="000000"/>
                </a:solidFill>
                <a:uFillTx/>
                <a:latin typeface="Comic Sans MS" pitchFamily="66"/>
                <a:ea typeface="Microsoft YaHei" pitchFamily="1"/>
                <a:cs typeface="Mangal" pitchFamily="2"/>
              </a:rPr>
              <a:t> Pole-emploi.fr</a:t>
            </a:r>
          </a:p>
          <a:p>
            <a:pPr marL="457200" marR="0" lvl="0" indent="0" algn="l" defTabSz="914400" rtl="0" fontAlgn="auto" hangingPunct="1">
              <a:lnSpc>
                <a:spcPct val="100000"/>
              </a:lnSpc>
              <a:spcBef>
                <a:spcPts val="0"/>
              </a:spcBef>
              <a:spcAft>
                <a:spcPts val="0"/>
              </a:spcAft>
              <a:buNone/>
              <a:tabLst>
                <a:tab pos="457200" algn="l"/>
                <a:tab pos="905036" algn="l"/>
                <a:tab pos="1353961" algn="l"/>
                <a:tab pos="1803242" algn="l"/>
                <a:tab pos="2252523" algn="l"/>
                <a:tab pos="2701795" algn="l"/>
                <a:tab pos="3151077" algn="l"/>
                <a:tab pos="3600358" algn="l"/>
                <a:tab pos="4049639" algn="l"/>
                <a:tab pos="4498921" algn="l"/>
                <a:tab pos="4948202" algn="l"/>
                <a:tab pos="5397483" algn="l"/>
                <a:tab pos="5846755" algn="l"/>
                <a:tab pos="6296037" algn="l"/>
                <a:tab pos="6745318" algn="l"/>
                <a:tab pos="7194599" algn="l"/>
                <a:tab pos="7643881" algn="l"/>
                <a:tab pos="8093162" algn="l"/>
                <a:tab pos="8542443" algn="l"/>
                <a:tab pos="8991715" algn="l"/>
                <a:tab pos="9440997" algn="l"/>
              </a:tabLst>
              <a:defRPr sz="1800" b="0" i="0" u="none" strike="noStrike" kern="0" cap="none" spc="0" baseline="0">
                <a:solidFill>
                  <a:srgbClr val="000000"/>
                </a:solidFill>
                <a:uFillTx/>
              </a:defRPr>
            </a:pPr>
            <a:endParaRPr lang="fr-FR" sz="3200" b="0" i="0" u="none" strike="noStrike" kern="1200" cap="none" spc="0" baseline="0" dirty="0">
              <a:solidFill>
                <a:srgbClr val="000000"/>
              </a:solidFill>
              <a:uFillTx/>
              <a:latin typeface="Comic Sans MS" pitchFamily="66"/>
              <a:ea typeface="Microsoft YaHei" pitchFamily="1"/>
              <a:cs typeface="Mangal" pitchFamily="2"/>
            </a:endParaRPr>
          </a:p>
        </p:txBody>
      </p:sp>
      <p:sp>
        <p:nvSpPr>
          <p:cNvPr id="4" name="ZoneTexte 4">
            <a:extLst>
              <a:ext uri="{FF2B5EF4-FFF2-40B4-BE49-F238E27FC236}">
                <a16:creationId xmlns:a16="http://schemas.microsoft.com/office/drawing/2014/main" id="{132BB243-ECA9-92B4-C755-5998CAF9CA6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AA846B-25E1-FF90-B03C-32BD01A2578A}"/>
              </a:ext>
            </a:extLst>
          </p:cNvPr>
          <p:cNvSpPr/>
          <p:nvPr/>
        </p:nvSpPr>
        <p:spPr>
          <a:xfrm>
            <a:off x="206279" y="260283"/>
            <a:ext cx="8662678" cy="59976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t"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Rencontrer les psychologues éducation nationale</a:t>
            </a:r>
          </a:p>
        </p:txBody>
      </p:sp>
      <p:sp>
        <p:nvSpPr>
          <p:cNvPr id="3" name="Rectangle 2">
            <a:extLst>
              <a:ext uri="{FF2B5EF4-FFF2-40B4-BE49-F238E27FC236}">
                <a16:creationId xmlns:a16="http://schemas.microsoft.com/office/drawing/2014/main" id="{3F6D6CF9-1E6C-A741-C4D3-74DB43889BDF}"/>
              </a:ext>
            </a:extLst>
          </p:cNvPr>
          <p:cNvSpPr/>
          <p:nvPr/>
        </p:nvSpPr>
        <p:spPr>
          <a:xfrm>
            <a:off x="225363" y="1125361"/>
            <a:ext cx="8659441" cy="20156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0"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Permanences dans le Lycée :</a:t>
            </a:r>
          </a:p>
          <a:p>
            <a:pPr marL="914400" marR="0" lvl="0" indent="-228243" algn="l" defTabSz="914400" rtl="0" fontAlgn="auto" hangingPunct="1">
              <a:lnSpc>
                <a:spcPct val="100000"/>
              </a:lnSpc>
              <a:spcBef>
                <a:spcPts val="0"/>
              </a:spcBef>
              <a:spcAft>
                <a:spcPts val="0"/>
              </a:spcAft>
              <a:buNone/>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 Le lundi 	après-midi     </a:t>
            </a:r>
          </a:p>
          <a:p>
            <a:pPr marL="914400" marR="0" lvl="0" indent="-228243" algn="l" defTabSz="914400" rtl="0" fontAlgn="auto" hangingPunct="1">
              <a:lnSpc>
                <a:spcPct val="100000"/>
              </a:lnSpc>
              <a:spcBef>
                <a:spcPts val="0"/>
              </a:spcBef>
              <a:spcAft>
                <a:spcPts val="0"/>
              </a:spcAft>
              <a:buNone/>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 le </a:t>
            </a:r>
            <a:r>
              <a:rPr lang="fr-FR" sz="2000" b="1" dirty="0">
                <a:solidFill>
                  <a:srgbClr val="000000"/>
                </a:solidFill>
                <a:latin typeface="Comic Sans MS" pitchFamily="66"/>
                <a:ea typeface="Microsoft YaHei" pitchFamily="1"/>
                <a:cs typeface="Mangal" pitchFamily="2"/>
              </a:rPr>
              <a:t>mardi</a:t>
            </a:r>
            <a:r>
              <a:rPr lang="fr-FR" sz="2000" b="1" i="0" u="none" strike="noStrike" kern="1200" cap="none" spc="0" baseline="0" dirty="0">
                <a:solidFill>
                  <a:srgbClr val="000000"/>
                </a:solidFill>
                <a:uFillTx/>
                <a:latin typeface="Comic Sans MS" pitchFamily="66"/>
                <a:ea typeface="Microsoft YaHei" pitchFamily="1"/>
                <a:cs typeface="Mangal" pitchFamily="2"/>
              </a:rPr>
              <a:t> journée</a:t>
            </a:r>
          </a:p>
          <a:p>
            <a:pPr marL="914400" marR="0" lvl="0" indent="-228243" algn="l" defTabSz="914400" rtl="0" fontAlgn="auto" hangingPunct="1">
              <a:lnSpc>
                <a:spcPct val="100000"/>
              </a:lnSpc>
              <a:spcBef>
                <a:spcPts val="0"/>
              </a:spcBef>
              <a:spcAft>
                <a:spcPts val="0"/>
              </a:spcAft>
              <a:buNone/>
              <a:tabLst>
                <a:tab pos="914400" algn="l"/>
                <a:tab pos="1362236" algn="l"/>
                <a:tab pos="1811161" algn="l"/>
                <a:tab pos="2260442" algn="l"/>
                <a:tab pos="2709723" algn="l"/>
                <a:tab pos="3158995" algn="l"/>
                <a:tab pos="3608277" algn="l"/>
                <a:tab pos="4057558" algn="l"/>
                <a:tab pos="4506839" algn="l"/>
                <a:tab pos="4956121" algn="l"/>
                <a:tab pos="5405402" algn="l"/>
                <a:tab pos="5854683" algn="l"/>
                <a:tab pos="6303955" algn="l"/>
                <a:tab pos="6753237" algn="l"/>
                <a:tab pos="7202518" algn="l"/>
                <a:tab pos="7651799" algn="l"/>
                <a:tab pos="8101081" algn="l"/>
                <a:tab pos="8550362" algn="l"/>
                <a:tab pos="8999643" algn="l"/>
                <a:tab pos="9448915" algn="l"/>
                <a:tab pos="9898197" algn="l"/>
              </a:tabLst>
              <a:defRPr sz="1800" b="0" i="0" u="none" strike="noStrike" kern="0" cap="none" spc="0" baseline="0">
                <a:solidFill>
                  <a:srgbClr val="000000"/>
                </a:solidFill>
                <a:uFillTx/>
              </a:defRPr>
            </a:pPr>
            <a:r>
              <a:rPr lang="fr-FR" sz="2000" b="1" dirty="0">
                <a:solidFill>
                  <a:srgbClr val="000000"/>
                </a:solidFill>
                <a:latin typeface="Comic Sans MS" pitchFamily="66"/>
                <a:ea typeface="Microsoft YaHei" pitchFamily="1"/>
                <a:cs typeface="Mangal" pitchFamily="2"/>
              </a:rPr>
              <a:t>- le vendredi matin</a:t>
            </a:r>
            <a:endParaRPr lang="fr-FR" sz="2000" b="1" i="0" u="none" strike="noStrike" kern="1200" cap="none" spc="0" baseline="0" dirty="0">
              <a:solidFill>
                <a:srgbClr val="000000"/>
              </a:solidFill>
              <a:uFillTx/>
              <a:latin typeface="Comic Sans MS" pitchFamily="66"/>
              <a:ea typeface="Microsoft YaHei" pitchFamily="1"/>
              <a:cs typeface="Mangal" pitchFamily="2"/>
            </a:endParaRPr>
          </a:p>
          <a:p>
            <a:pPr marL="0" marR="0" lvl="0" indent="-228243"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Les rendez-vous sont à prendre auprès de la vie scolaire du lycée</a:t>
            </a:r>
          </a:p>
        </p:txBody>
      </p:sp>
      <p:sp>
        <p:nvSpPr>
          <p:cNvPr id="4" name="Rectangle 3">
            <a:extLst>
              <a:ext uri="{FF2B5EF4-FFF2-40B4-BE49-F238E27FC236}">
                <a16:creationId xmlns:a16="http://schemas.microsoft.com/office/drawing/2014/main" id="{28313FC0-8F35-38FD-C802-921F76847CCE}"/>
              </a:ext>
            </a:extLst>
          </p:cNvPr>
          <p:cNvSpPr/>
          <p:nvPr/>
        </p:nvSpPr>
        <p:spPr>
          <a:xfrm>
            <a:off x="206279" y="3398979"/>
            <a:ext cx="8678525" cy="267854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Possibilité de rencontrer un psychologue éducation nationale</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 au :</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Centre d’information et d’orientation (CIO)</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21bis rue Lucien </a:t>
            </a:r>
            <a:r>
              <a:rPr lang="fr-FR" sz="2000" b="1" i="0" u="none" strike="noStrike" kern="1200" cap="none" spc="0" baseline="0" dirty="0" err="1">
                <a:solidFill>
                  <a:srgbClr val="000000"/>
                </a:solidFill>
                <a:uFillTx/>
                <a:latin typeface="Comic Sans MS" pitchFamily="66"/>
                <a:ea typeface="Microsoft YaHei" pitchFamily="1"/>
                <a:cs typeface="Mangal" pitchFamily="2"/>
              </a:rPr>
              <a:t>Duchemann</a:t>
            </a:r>
            <a:r>
              <a:rPr lang="fr-FR" sz="2000" b="1" i="0" u="none" strike="noStrike" kern="1200" cap="none" spc="0" baseline="0" dirty="0">
                <a:solidFill>
                  <a:srgbClr val="000000"/>
                </a:solidFill>
                <a:uFillTx/>
                <a:latin typeface="Comic Sans MS" pitchFamily="66"/>
                <a:ea typeface="Microsoft YaHei" pitchFamily="1"/>
                <a:cs typeface="Mangal" pitchFamily="2"/>
              </a:rPr>
              <a:t> St Benoît Tel : 02.62.50.12.17</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Ouvert au public du Lundi après midi au Vendredi</a:t>
            </a:r>
            <a:r>
              <a:rPr lang="fr-FR" sz="2400" b="1" i="0" u="none" strike="noStrike" kern="1200" cap="none" spc="0" baseline="0" dirty="0">
                <a:solidFill>
                  <a:srgbClr val="000000"/>
                </a:solidFill>
                <a:uFillTx/>
                <a:latin typeface="Comic Sans MS" pitchFamily="66"/>
                <a:ea typeface="Microsoft YaHei" pitchFamily="1"/>
                <a:cs typeface="Mangal" pitchFamily="2"/>
              </a:rPr>
              <a:t> </a:t>
            </a:r>
            <a:r>
              <a:rPr lang="fr-FR" sz="2000" b="1" i="0" u="none" strike="noStrike" kern="1200" cap="none" spc="0" baseline="0" dirty="0">
                <a:solidFill>
                  <a:srgbClr val="000000"/>
                </a:solidFill>
                <a:uFillTx/>
                <a:latin typeface="Comic Sans MS" pitchFamily="66"/>
                <a:ea typeface="Microsoft YaHei" pitchFamily="1"/>
                <a:cs typeface="Mangal" pitchFamily="2"/>
              </a:rPr>
              <a:t>sur rendez vous</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 De 8 h à 16 h pendant périodes scolaires</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Comic Sans MS" pitchFamily="66"/>
                <a:ea typeface="Microsoft YaHei" pitchFamily="1"/>
                <a:cs typeface="Mangal" pitchFamily="2"/>
              </a:rPr>
              <a:t>          - De 9 h00 à 15 h30 pendant les vacances scolaires</a:t>
            </a:r>
          </a:p>
        </p:txBody>
      </p:sp>
      <p:sp>
        <p:nvSpPr>
          <p:cNvPr id="5" name="ZoneTexte 4">
            <a:extLst>
              <a:ext uri="{FF2B5EF4-FFF2-40B4-BE49-F238E27FC236}">
                <a16:creationId xmlns:a16="http://schemas.microsoft.com/office/drawing/2014/main" id="{F3FADD4A-5440-03D7-3599-60B55ABD15B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4A2A02-715A-DA1C-996B-808DAF2979C6}"/>
              </a:ext>
            </a:extLst>
          </p:cNvPr>
          <p:cNvSpPr/>
          <p:nvPr/>
        </p:nvSpPr>
        <p:spPr>
          <a:xfrm>
            <a:off x="206279" y="260283"/>
            <a:ext cx="8662678" cy="64799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t"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Correspondances Bac Pro vers BTS</a:t>
            </a:r>
          </a:p>
        </p:txBody>
      </p:sp>
      <p:sp>
        <p:nvSpPr>
          <p:cNvPr id="3" name="Text Box 2">
            <a:extLst>
              <a:ext uri="{FF2B5EF4-FFF2-40B4-BE49-F238E27FC236}">
                <a16:creationId xmlns:a16="http://schemas.microsoft.com/office/drawing/2014/main" id="{56E0E6A6-C075-18BA-B91A-A07ECC1AB1D4}"/>
              </a:ext>
            </a:extLst>
          </p:cNvPr>
          <p:cNvSpPr/>
          <p:nvPr/>
        </p:nvSpPr>
        <p:spPr>
          <a:xfrm>
            <a:off x="439917" y="2629777"/>
            <a:ext cx="8229243" cy="353522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Comic Sans MS" pitchFamily="66"/>
                <a:ea typeface="Microsoft YaHei" pitchFamily="1"/>
                <a:cs typeface="Mangal" pitchFamily="2"/>
              </a:rPr>
              <a:t>Diapos suivantes :</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Times New Roman"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Comic Sans MS" pitchFamily="66"/>
                <a:ea typeface="Microsoft YaHei" pitchFamily="1"/>
                <a:cs typeface="Mangal" pitchFamily="2"/>
              </a:rPr>
              <a:t>Les BTS accessibles ou </a:t>
            </a:r>
            <a:r>
              <a:rPr lang="fr-FR" sz="2400" b="0" i="1" u="none" strike="noStrike" kern="1200" cap="none" spc="0" baseline="0">
                <a:solidFill>
                  <a:srgbClr val="000000"/>
                </a:solidFill>
                <a:uFillTx/>
                <a:latin typeface="Comic Sans MS" pitchFamily="66"/>
                <a:ea typeface="Microsoft YaHei" pitchFamily="1"/>
                <a:cs typeface="Mangal" pitchFamily="2"/>
              </a:rPr>
              <a:t>envisageables</a:t>
            </a:r>
            <a:r>
              <a:rPr lang="fr-FR" sz="2400" b="0" i="0" u="none" strike="noStrike" kern="1200" cap="none" spc="0" baseline="0">
                <a:solidFill>
                  <a:srgbClr val="000000"/>
                </a:solidFill>
                <a:uFillTx/>
                <a:latin typeface="Comic Sans MS" pitchFamily="66"/>
                <a:ea typeface="Microsoft YaHei" pitchFamily="1"/>
                <a:cs typeface="Mangal" pitchFamily="2"/>
              </a:rPr>
              <a:t> </a:t>
            </a:r>
            <a:r>
              <a:rPr lang="fr-FR" sz="2400" b="0" i="1" u="none" strike="noStrike" kern="1200" cap="none" spc="0" baseline="0">
                <a:solidFill>
                  <a:srgbClr val="000000"/>
                </a:solidFill>
                <a:uFillTx/>
                <a:latin typeface="Comic Sans MS" pitchFamily="66"/>
                <a:ea typeface="Microsoft YaHei" pitchFamily="1"/>
                <a:cs typeface="Mangal" pitchFamily="2"/>
              </a:rPr>
              <a:t>(en italique) </a:t>
            </a:r>
            <a:r>
              <a:rPr lang="fr-FR" sz="2400" b="0" i="0" u="none" strike="noStrike" kern="1200" cap="none" spc="0" baseline="0">
                <a:solidFill>
                  <a:srgbClr val="000000"/>
                </a:solidFill>
                <a:uFillTx/>
                <a:latin typeface="Comic Sans MS" pitchFamily="66"/>
                <a:ea typeface="Microsoft YaHei" pitchFamily="1"/>
                <a:cs typeface="Mangal" pitchFamily="2"/>
              </a:rPr>
              <a:t>à la Réunion pour chaque Bac Pro du lycée Patu</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Times New Roman"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Comic Sans MS" pitchFamily="66"/>
                <a:ea typeface="Microsoft YaHei" pitchFamily="1"/>
                <a:cs typeface="Mangal" pitchFamily="2"/>
              </a:rPr>
              <a:t>Quelques exemples de BTS en métropoles (en italique) pour chaque Bac Pro du lycée Patu</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Comic Sans MS" pitchFamily="66"/>
              <a:ea typeface="Microsoft YaHei" pitchFamily="1"/>
              <a:cs typeface="Mangal" pitchFamily="2"/>
            </a:endParaRPr>
          </a:p>
        </p:txBody>
      </p:sp>
      <p:sp>
        <p:nvSpPr>
          <p:cNvPr id="4" name="Text Box 2">
            <a:extLst>
              <a:ext uri="{FF2B5EF4-FFF2-40B4-BE49-F238E27FC236}">
                <a16:creationId xmlns:a16="http://schemas.microsoft.com/office/drawing/2014/main" id="{7ED6CEF6-7876-35D8-2A09-E4EBB0F85DB1}"/>
              </a:ext>
            </a:extLst>
          </p:cNvPr>
          <p:cNvSpPr/>
          <p:nvPr/>
        </p:nvSpPr>
        <p:spPr>
          <a:xfrm>
            <a:off x="423001" y="1196638"/>
            <a:ext cx="8229243" cy="114477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Comic Sans MS" pitchFamily="66"/>
                <a:ea typeface="Microsoft YaHei" pitchFamily="1"/>
                <a:cs typeface="Mangal" pitchFamily="2"/>
              </a:rPr>
              <a:t>ATTENTION</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700" b="0" i="0" u="none" strike="noStrike" kern="1200" cap="none" spc="0" baseline="0">
              <a:solidFill>
                <a:srgbClr val="000000"/>
              </a:solidFill>
              <a:uFillTx/>
              <a:latin typeface="Comic Sans MS" pitchFamily="66"/>
              <a:ea typeface="Microsoft YaHei" pitchFamily="1"/>
              <a:cs typeface="Mangal" pitchFamily="2"/>
            </a:endParaRP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Comic Sans MS" pitchFamily="66"/>
                <a:ea typeface="Microsoft YaHei" pitchFamily="1"/>
                <a:cs typeface="Mangal" pitchFamily="2"/>
              </a:rPr>
              <a:t>Correspondances Bac pro / BTS</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Comic Sans MS" pitchFamily="66"/>
              <a:ea typeface="Microsoft YaHei" pitchFamily="1"/>
              <a:cs typeface="Mangal" pitchFamily="2"/>
            </a:endParaRPr>
          </a:p>
        </p:txBody>
      </p:sp>
      <p:sp>
        <p:nvSpPr>
          <p:cNvPr id="5" name="ZoneTexte 4">
            <a:extLst>
              <a:ext uri="{FF2B5EF4-FFF2-40B4-BE49-F238E27FC236}">
                <a16:creationId xmlns:a16="http://schemas.microsoft.com/office/drawing/2014/main" id="{4A10061E-D263-C114-B982-F1CB18DAFCDE}"/>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95E79D78-C8B0-F18D-746F-34EDE9B6EA70}"/>
              </a:ext>
            </a:extLst>
          </p:cNvPr>
          <p:cNvSpPr/>
          <p:nvPr/>
        </p:nvSpPr>
        <p:spPr>
          <a:xfrm>
            <a:off x="179277" y="71277"/>
            <a:ext cx="8640357" cy="98099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Après un BAC PRO </a:t>
            </a:r>
            <a:r>
              <a:rPr lang="fr-FR" sz="3600" b="1" i="0" u="none" strike="noStrike" kern="1200" cap="none" spc="0" baseline="0">
                <a:solidFill>
                  <a:srgbClr val="000000"/>
                </a:solidFill>
                <a:uFillTx/>
                <a:latin typeface="Arial" pitchFamily="18"/>
                <a:ea typeface="Microsoft YaHei" pitchFamily="1"/>
                <a:cs typeface="Mangal" pitchFamily="2"/>
              </a:rPr>
              <a:t>Métier de l’Electricité et de ses Environnements Connectés</a:t>
            </a:r>
          </a:p>
        </p:txBody>
      </p:sp>
      <p:sp>
        <p:nvSpPr>
          <p:cNvPr id="3" name="Text Box 2">
            <a:extLst>
              <a:ext uri="{FF2B5EF4-FFF2-40B4-BE49-F238E27FC236}">
                <a16:creationId xmlns:a16="http://schemas.microsoft.com/office/drawing/2014/main" id="{44B184E5-F5D8-0B0A-7E90-8C13807324B6}"/>
              </a:ext>
            </a:extLst>
          </p:cNvPr>
          <p:cNvSpPr/>
          <p:nvPr/>
        </p:nvSpPr>
        <p:spPr>
          <a:xfrm>
            <a:off x="179277" y="1170002"/>
            <a:ext cx="8964356" cy="56430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Mangal" pitchFamily="2"/>
              </a:rPr>
              <a:t>BTS</a:t>
            </a:r>
            <a:r>
              <a:rPr lang="fr-FR" sz="2000" b="1" i="0" u="none" strike="noStrike" kern="1200" cap="none" spc="0" baseline="0" dirty="0">
                <a:solidFill>
                  <a:srgbClr val="000000"/>
                </a:solidFill>
                <a:uFillTx/>
                <a:latin typeface="Arial" pitchFamily="18"/>
                <a:ea typeface="Microsoft YaHei" pitchFamily="1"/>
                <a:cs typeface="Mangal" pitchFamily="2"/>
              </a:rPr>
              <a:t>:</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200" b="1"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Électrotechnique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Contrôle industriel et régulation automatique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Conception et réalisation de systèmes automatiques</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Maintenance des systèmes option A </a:t>
            </a:r>
            <a:r>
              <a:rPr lang="fr-FR" sz="2000" b="1" i="0" u="none" strike="noStrike" kern="1200" cap="none" spc="0" baseline="0" dirty="0" err="1">
                <a:solidFill>
                  <a:srgbClr val="000000"/>
                </a:solidFill>
                <a:uFillTx/>
                <a:latin typeface="Arial" pitchFamily="18"/>
                <a:ea typeface="Microsoft YaHei" pitchFamily="1"/>
                <a:cs typeface="Mangal" pitchFamily="2"/>
              </a:rPr>
              <a:t>syst</a:t>
            </a:r>
            <a:r>
              <a:rPr lang="fr-FR" sz="2000" b="1" i="0" u="none" strike="noStrike" kern="1200" cap="none" spc="0" baseline="0" dirty="0">
                <a:solidFill>
                  <a:srgbClr val="000000"/>
                </a:solidFill>
                <a:uFillTx/>
                <a:latin typeface="Arial" pitchFamily="18"/>
                <a:ea typeface="Microsoft YaHei" pitchFamily="1"/>
                <a:cs typeface="Mangal" pitchFamily="2"/>
              </a:rPr>
              <a:t>. de production</a:t>
            </a:r>
          </a:p>
          <a:p>
            <a:pPr marL="1828800" marR="0" lvl="0" indent="0" algn="l" defTabSz="914400" rtl="0" fontAlgn="auto" hangingPunct="1">
              <a:lnSpc>
                <a:spcPct val="80000"/>
              </a:lnSpc>
              <a:spcBef>
                <a:spcPts val="0"/>
              </a:spcBef>
              <a:spcAft>
                <a:spcPts val="0"/>
              </a:spcAft>
              <a:buNone/>
              <a:tabLst>
                <a:tab pos="1828800" algn="l"/>
                <a:tab pos="2276475" algn="l"/>
                <a:tab pos="2724150" algn="l"/>
                <a:tab pos="3173413" algn="l"/>
                <a:tab pos="3582988" algn="l"/>
                <a:tab pos="4071938" algn="l"/>
                <a:tab pos="4521200" algn="l"/>
                <a:tab pos="4970463" algn="l"/>
                <a:tab pos="5419725" algn="l"/>
                <a:tab pos="5868988" algn="l"/>
                <a:tab pos="6318250" algn="l"/>
                <a:tab pos="6767513" algn="l"/>
                <a:tab pos="7216775" algn="l"/>
                <a:tab pos="7667625" algn="l"/>
                <a:tab pos="8116888" algn="l"/>
                <a:tab pos="8566150" algn="l"/>
                <a:tab pos="9015413" algn="l"/>
                <a:tab pos="9464675" algn="l"/>
                <a:tab pos="9913938" algn="l"/>
                <a:tab pos="10363200" algn="l"/>
                <a:tab pos="10812463"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                         option B </a:t>
            </a:r>
            <a:r>
              <a:rPr lang="fr-FR" sz="2000" b="1" i="0" u="none" strike="noStrike" kern="1200" cap="none" spc="0" baseline="0" dirty="0" err="1">
                <a:solidFill>
                  <a:srgbClr val="000000"/>
                </a:solidFill>
                <a:uFillTx/>
                <a:latin typeface="Arial" pitchFamily="18"/>
                <a:ea typeface="Microsoft YaHei" pitchFamily="1"/>
                <a:cs typeface="Mangal" pitchFamily="2"/>
              </a:rPr>
              <a:t>syst</a:t>
            </a:r>
            <a:r>
              <a:rPr lang="fr-FR" sz="2000" b="1" i="0" u="none" strike="noStrike" kern="1200" cap="none" spc="0" baseline="0" dirty="0">
                <a:solidFill>
                  <a:srgbClr val="000000"/>
                </a:solidFill>
                <a:uFillTx/>
                <a:latin typeface="Arial" pitchFamily="18"/>
                <a:ea typeface="Microsoft YaHei" pitchFamily="1"/>
                <a:cs typeface="Mangal" pitchFamily="2"/>
              </a:rPr>
              <a:t>. énergétiques et fluidiques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Fluides énergies, domotique option C domotique et bâtiment communicants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Mangal" pitchFamily="2"/>
              </a:rPr>
              <a:t>Fluides énergies, domotique option A génie climatique fluidique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Mangal" pitchFamily="2"/>
              </a:rPr>
              <a:t>Fluides énergies, domotique option B froid et conditionnement d’air</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Mangal" pitchFamily="2"/>
              </a:rPr>
              <a:t>Mention complémentaire MC</a:t>
            </a:r>
            <a:r>
              <a:rPr lang="fr-FR" sz="2000" b="1" i="0" u="none" strike="noStrike" kern="1200" cap="none" spc="0" baseline="0" dirty="0">
                <a:solidFill>
                  <a:srgbClr val="000000"/>
                </a:solidFill>
                <a:uFillTx/>
                <a:latin typeface="Arial" pitchFamily="18"/>
                <a:ea typeface="Microsoft YaHei" pitchFamily="1"/>
                <a:cs typeface="Mangal" pitchFamily="2"/>
              </a:rPr>
              <a:t>:</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Technicien en réseaux électriques (réunion)</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Technicien en énergie renouvelables option A énergie électrique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Technicien ascensoriste (service et modernisation)</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Arial" pitchFamily="18"/>
                <a:ea typeface="Microsoft YaHei" pitchFamily="1"/>
                <a:cs typeface="Mangal" pitchFamily="2"/>
              </a:rPr>
              <a:t>	</a:t>
            </a:r>
            <a:r>
              <a:rPr lang="fr-FR" sz="2000" b="1" i="0" u="none" strike="noStrike" kern="1200" cap="none" spc="0" baseline="0" dirty="0">
                <a:solidFill>
                  <a:srgbClr val="000000"/>
                </a:solidFill>
                <a:uFillTx/>
                <a:latin typeface="Arial" pitchFamily="18"/>
                <a:ea typeface="Microsoft YaHei" pitchFamily="1"/>
                <a:cs typeface="Mangal" pitchFamily="2"/>
              </a:rPr>
              <a:t>Voir sur le site formanoo.org</a:t>
            </a:r>
          </a:p>
        </p:txBody>
      </p:sp>
      <p:sp>
        <p:nvSpPr>
          <p:cNvPr id="4" name="ZoneTexte 4">
            <a:extLst>
              <a:ext uri="{FF2B5EF4-FFF2-40B4-BE49-F238E27FC236}">
                <a16:creationId xmlns:a16="http://schemas.microsoft.com/office/drawing/2014/main" id="{A90360AD-6DD6-3089-3C41-B212A3EEA1AE}"/>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F870DA0F-7041-D368-4906-6123F11B9E27}"/>
              </a:ext>
            </a:extLst>
          </p:cNvPr>
          <p:cNvSpPr/>
          <p:nvPr/>
        </p:nvSpPr>
        <p:spPr>
          <a:xfrm>
            <a:off x="457200" y="193323"/>
            <a:ext cx="8229243" cy="60115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dirty="0">
                <a:solidFill>
                  <a:srgbClr val="000000"/>
                </a:solidFill>
                <a:uFillTx/>
                <a:latin typeface="Arial" pitchFamily="18"/>
                <a:ea typeface="Microsoft YaHei" pitchFamily="1"/>
                <a:cs typeface="Mangal" pitchFamily="2"/>
              </a:rPr>
              <a:t>Après un BAC PRO </a:t>
            </a:r>
            <a:r>
              <a:rPr lang="fr-FR" sz="3600" b="1" i="0" u="none" strike="noStrike" kern="1200" cap="none" spc="0" baseline="0" dirty="0">
                <a:solidFill>
                  <a:srgbClr val="000000"/>
                </a:solidFill>
                <a:uFillTx/>
                <a:latin typeface="Arial" pitchFamily="18"/>
                <a:ea typeface="Microsoft YaHei" pitchFamily="1"/>
                <a:cs typeface="Mangal" pitchFamily="2"/>
              </a:rPr>
              <a:t>Commerce</a:t>
            </a:r>
          </a:p>
        </p:txBody>
      </p:sp>
      <p:sp>
        <p:nvSpPr>
          <p:cNvPr id="3" name="Text Box 2">
            <a:extLst>
              <a:ext uri="{FF2B5EF4-FFF2-40B4-BE49-F238E27FC236}">
                <a16:creationId xmlns:a16="http://schemas.microsoft.com/office/drawing/2014/main" id="{DC115FFD-868C-2473-6F7F-73346FE9361E}"/>
              </a:ext>
            </a:extLst>
          </p:cNvPr>
          <p:cNvSpPr/>
          <p:nvPr/>
        </p:nvSpPr>
        <p:spPr>
          <a:xfrm>
            <a:off x="360355" y="794478"/>
            <a:ext cx="8453861" cy="55364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sng"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sng"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Management commercial opérationnel</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Mangal" pitchFamily="2"/>
              </a:rPr>
              <a:t>Gestion de la PME (ex </a:t>
            </a:r>
            <a:r>
              <a:rPr lang="fr-FR" sz="2000" b="1" i="0" u="none" strike="noStrike" kern="1200" cap="none" spc="0" baseline="0" dirty="0">
                <a:solidFill>
                  <a:srgbClr val="000000"/>
                </a:solidFill>
                <a:uFillTx/>
                <a:latin typeface="Arial" pitchFamily="18"/>
                <a:ea typeface="Microsoft YaHei" pitchFamily="1"/>
                <a:cs typeface="DejaVu Sans" pitchFamily="34"/>
              </a:rPr>
              <a:t>Assistant de Gestion PME-PMI ).</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DejaVu Sans" pitchFamily="34"/>
              </a:rPr>
              <a:t>Négociation et digitalisation relation client (ex Négociation et relation client)</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DejaVu Sans" pitchFamily="34"/>
              </a:rPr>
              <a:t>Agricole Technico-commercial</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DejaVu Sans" pitchFamily="34"/>
              </a:rPr>
              <a:t>Transport et prestations logistiques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DejaVu Sans" pitchFamily="34"/>
              </a:rPr>
              <a:t>Assurances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dirty="0">
                <a:solidFill>
                  <a:srgbClr val="000000"/>
                </a:solidFill>
                <a:uFillTx/>
                <a:latin typeface="Arial" pitchFamily="18"/>
                <a:ea typeface="Microsoft YaHei" pitchFamily="1"/>
                <a:cs typeface="DejaVu Sans" pitchFamily="34"/>
              </a:rPr>
              <a:t>Banque conseiller de clientèle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i="1" dirty="0">
              <a:solidFill>
                <a:srgbClr val="000000"/>
              </a:solidFill>
              <a:latin typeface="Arial" pitchFamily="18"/>
              <a:ea typeface="Microsoft YaHei" pitchFamily="1"/>
              <a:cs typeface="DejaVu Sans" pitchFamily="34"/>
            </a:endParaRPr>
          </a:p>
          <a:p>
            <a:pPr marL="342900" marR="0" lvl="0" indent="-342900" algn="l" defTabSz="914400" rtl="0" fontAlgn="auto" hangingPunct="1">
              <a:lnSpc>
                <a:spcPct val="80000"/>
              </a:lnSpc>
              <a:spcBef>
                <a:spcPts val="0"/>
              </a:spcBef>
              <a:spcAft>
                <a:spcPts val="0"/>
              </a:spcAft>
              <a:buClr>
                <a:srgbClr val="000000"/>
              </a:buClr>
              <a:buSzPct val="100000"/>
              <a:buFont typeface="Wingdings" panose="05000000000000000000" pitchFamily="2" charset="2"/>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u="none" strike="noStrike" kern="1200" cap="none" spc="0" baseline="0" dirty="0">
                <a:solidFill>
                  <a:srgbClr val="000000"/>
                </a:solidFill>
                <a:uFillTx/>
                <a:latin typeface="Arial" pitchFamily="18"/>
                <a:ea typeface="Microsoft YaHei" pitchFamily="1"/>
                <a:cs typeface="DejaVu Sans" pitchFamily="34"/>
              </a:rPr>
              <a:t>CPES : Classe Préparatoire aux Études Supérieures (Lycée Sarda)</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DejaVu Sans" pitchFamily="34"/>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DejaVu Sans" pitchFamily="34"/>
              </a:rPr>
              <a:t>Mention complémentaire MC</a:t>
            </a:r>
            <a:r>
              <a:rPr lang="fr-FR" sz="2000" b="1" i="0" u="none" strike="noStrike" kern="1200" cap="none" spc="0" baseline="0" dirty="0">
                <a:solidFill>
                  <a:srgbClr val="000000"/>
                </a:solidFill>
                <a:uFillTx/>
                <a:latin typeface="Arial" pitchFamily="18"/>
                <a:ea typeface="Microsoft YaHei" pitchFamily="1"/>
                <a:cs typeface="DejaVu Sans" pitchFamily="34"/>
              </a:rPr>
              <a:t>:</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sng" strike="noStrike" kern="1200" cap="none" spc="0" baseline="0" dirty="0">
              <a:solidFill>
                <a:srgbClr val="000000"/>
              </a:solidFill>
              <a:uFillTx/>
              <a:latin typeface="Arial" pitchFamily="18"/>
              <a:ea typeface="Microsoft YaHei" pitchFamily="1"/>
              <a:cs typeface="DejaVu Sans" pitchFamily="34"/>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DejaVu Sans" pitchFamily="34"/>
              </a:rPr>
              <a:t>Accueil dans transport (Lycée La Possession)</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DejaVu Sans" pitchFamily="34"/>
              </a:rPr>
              <a:t>Services financiers (LP Vue Belle)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dirty="0">
                <a:solidFill>
                  <a:srgbClr val="000000"/>
                </a:solidFill>
                <a:uFillTx/>
                <a:latin typeface="Arial" pitchFamily="18"/>
                <a:ea typeface="Microsoft YaHei" pitchFamily="1"/>
                <a:cs typeface="DejaVu Sans" pitchFamily="34"/>
              </a:rPr>
              <a:t>Assistance, conseil, vente à distance (LP Vue Belle)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DejaVu Sans" pitchFamily="34"/>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dirty="0">
                <a:solidFill>
                  <a:srgbClr val="000000"/>
                </a:solidFill>
                <a:uFillTx/>
                <a:latin typeface="Arial" pitchFamily="18"/>
                <a:ea typeface="Microsoft YaHei" pitchFamily="1"/>
                <a:cs typeface="DejaVu Sans" pitchFamily="34"/>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dirty="0">
                <a:solidFill>
                  <a:srgbClr val="000000"/>
                </a:solidFill>
                <a:uFillTx/>
                <a:latin typeface="Arial" pitchFamily="18"/>
                <a:ea typeface="Microsoft YaHei" pitchFamily="1"/>
                <a:cs typeface="DejaVu Sans" pitchFamily="34"/>
              </a:rPr>
              <a:t>	</a:t>
            </a:r>
            <a:r>
              <a:rPr lang="fr-FR" sz="2000" b="1" i="0" u="none" strike="noStrike" kern="1200" cap="none" spc="0" baseline="0" dirty="0">
                <a:solidFill>
                  <a:srgbClr val="000000"/>
                </a:solidFill>
                <a:uFillTx/>
                <a:latin typeface="Arial" pitchFamily="18"/>
                <a:ea typeface="Microsoft YaHei" pitchFamily="1"/>
                <a:cs typeface="DejaVu Sans" pitchFamily="34"/>
              </a:rPr>
              <a:t>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dirty="0">
              <a:solidFill>
                <a:srgbClr val="000000"/>
              </a:solidFill>
              <a:uFillTx/>
              <a:latin typeface="Arial" pitchFamily="18"/>
              <a:ea typeface="Microsoft YaHei" pitchFamily="1"/>
              <a:cs typeface="DejaVu Sans" pitchFamily="34"/>
            </a:endParaRPr>
          </a:p>
        </p:txBody>
      </p:sp>
      <p:sp>
        <p:nvSpPr>
          <p:cNvPr id="4" name="ZoneTexte 4">
            <a:extLst>
              <a:ext uri="{FF2B5EF4-FFF2-40B4-BE49-F238E27FC236}">
                <a16:creationId xmlns:a16="http://schemas.microsoft.com/office/drawing/2014/main" id="{6BA440E3-EC8B-464F-1310-5EDB3C487A0D}"/>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60383C47-655A-7D94-212D-DC407DB2C0E8}"/>
              </a:ext>
            </a:extLst>
          </p:cNvPr>
          <p:cNvSpPr/>
          <p:nvPr/>
        </p:nvSpPr>
        <p:spPr>
          <a:xfrm>
            <a:off x="457200" y="1628637"/>
            <a:ext cx="8229243" cy="43200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sng"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sng"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Maintenance des véhicules option voiture particulière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Arial" pitchFamily="18"/>
                <a:ea typeface="Microsoft YaHei" pitchFamily="1"/>
                <a:cs typeface="Mangal" pitchFamily="2"/>
              </a:rPr>
              <a:t>Maintenance et après vente des engins de travaux publics et de  manutention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Arial" pitchFamily="18"/>
                <a:ea typeface="Microsoft YaHei" pitchFamily="1"/>
                <a:cs typeface="Mangal" pitchFamily="2"/>
              </a:rPr>
              <a:t>Moteurs à combustion interne (métropole)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Arial" pitchFamily="18"/>
                <a:ea typeface="Microsoft YaHei" pitchFamily="1"/>
                <a:cs typeface="Mangal" pitchFamily="2"/>
              </a:rPr>
              <a:t>	</a:t>
            </a:r>
            <a:r>
              <a:rPr lang="fr-FR" sz="2000" b="1" i="0" u="none" strike="noStrike" kern="1200" cap="none" spc="0" baseline="0">
                <a:solidFill>
                  <a:srgbClr val="000000"/>
                </a:solidFill>
                <a:uFillTx/>
                <a:latin typeface="Arial" pitchFamily="18"/>
                <a:ea typeface="Microsoft YaHei" pitchFamily="1"/>
                <a:cs typeface="Mangal" pitchFamily="2"/>
              </a:rPr>
              <a:t>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p:txBody>
      </p:sp>
      <p:pic>
        <p:nvPicPr>
          <p:cNvPr id="3" name="Picture 2">
            <a:extLst>
              <a:ext uri="{FF2B5EF4-FFF2-40B4-BE49-F238E27FC236}">
                <a16:creationId xmlns:a16="http://schemas.microsoft.com/office/drawing/2014/main" id="{CD9F95E4-A965-F7B5-69CF-61278AAA910B}"/>
              </a:ext>
            </a:extLst>
          </p:cNvPr>
          <p:cNvPicPr>
            <a:picLocks noChangeAspect="1"/>
          </p:cNvPicPr>
          <p:nvPr/>
        </p:nvPicPr>
        <p:blipFill>
          <a:blip r:embed="rId3">
            <a:lum/>
            <a:alphaModFix/>
          </a:blip>
          <a:srcRect/>
          <a:stretch>
            <a:fillRect/>
          </a:stretch>
        </p:blipFill>
        <p:spPr>
          <a:xfrm>
            <a:off x="-55440" y="188640"/>
            <a:ext cx="9254880" cy="1394999"/>
          </a:xfrm>
          <a:prstGeom prst="rect">
            <a:avLst/>
          </a:prstGeom>
          <a:noFill/>
          <a:ln cap="flat">
            <a:noFill/>
          </a:ln>
        </p:spPr>
      </p:pic>
      <p:sp>
        <p:nvSpPr>
          <p:cNvPr id="4" name="ZoneTexte 4">
            <a:extLst>
              <a:ext uri="{FF2B5EF4-FFF2-40B4-BE49-F238E27FC236}">
                <a16:creationId xmlns:a16="http://schemas.microsoft.com/office/drawing/2014/main" id="{079982C6-A43D-2609-9554-3D81FEECD1D6}"/>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55774397-B1A9-E851-3978-813C51DE8FC4}"/>
              </a:ext>
            </a:extLst>
          </p:cNvPr>
          <p:cNvSpPr/>
          <p:nvPr/>
        </p:nvSpPr>
        <p:spPr>
          <a:xfrm>
            <a:off x="0" y="290523"/>
            <a:ext cx="9143643" cy="104975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   Après un BAC PRO </a:t>
            </a:r>
            <a:r>
              <a:rPr lang="fr-FR" sz="3600" b="1" i="0" u="none" strike="noStrike" kern="1200" cap="none" spc="0" baseline="0">
                <a:solidFill>
                  <a:srgbClr val="000000"/>
                </a:solidFill>
                <a:uFillTx/>
                <a:latin typeface="Arial" pitchFamily="18"/>
                <a:ea typeface="Microsoft YaHei" pitchFamily="1"/>
                <a:cs typeface="Mangal" pitchFamily="2"/>
              </a:rPr>
              <a:t>Maintenance des matériels </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option A Matériels agricoles</a:t>
            </a:r>
            <a:r>
              <a:rPr lang="fr-FR" sz="2600" b="0" i="0" u="none" strike="noStrike" kern="1200" cap="none" spc="0" baseline="0">
                <a:solidFill>
                  <a:srgbClr val="000000"/>
                </a:solidFill>
                <a:uFillTx/>
                <a:latin typeface="Arial" pitchFamily="18"/>
                <a:ea typeface="Microsoft YaHei" pitchFamily="1"/>
                <a:cs typeface="Mangal" pitchFamily="2"/>
              </a:rPr>
              <a:t> </a:t>
            </a:r>
          </a:p>
        </p:txBody>
      </p:sp>
      <p:sp>
        <p:nvSpPr>
          <p:cNvPr id="3" name="Text Box 2">
            <a:extLst>
              <a:ext uri="{FF2B5EF4-FFF2-40B4-BE49-F238E27FC236}">
                <a16:creationId xmlns:a16="http://schemas.microsoft.com/office/drawing/2014/main" id="{E6A396A6-06CB-F2D1-5ED6-6D867EC51937}"/>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53133D5F-E88F-3908-E2C1-0D1DB6F9AFC1}"/>
              </a:ext>
            </a:extLst>
          </p:cNvPr>
          <p:cNvSpPr/>
          <p:nvPr/>
        </p:nvSpPr>
        <p:spPr>
          <a:xfrm>
            <a:off x="357118" y="1772637"/>
            <a:ext cx="8357762" cy="457747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1" u="none" strike="noStrike" kern="1200" cap="none" spc="0" baseline="0">
                <a:solidFill>
                  <a:srgbClr val="000000"/>
                </a:solidFill>
                <a:uFillTx/>
                <a:latin typeface="Arial" pitchFamily="18"/>
                <a:ea typeface="Microsoft YaHei" pitchFamily="1"/>
                <a:cs typeface="Mangal" pitchFamily="2"/>
              </a:rPr>
              <a:t>BTSA Développement de l’agriculture des régions chaudes</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1"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a:solidFill>
                  <a:srgbClr val="000000"/>
                </a:solidFill>
                <a:uFillTx/>
                <a:latin typeface="Arial" pitchFamily="18"/>
                <a:ea typeface="Microsoft YaHei" pitchFamily="1"/>
                <a:cs typeface="Mangal" pitchFamily="2"/>
              </a:rPr>
              <a:t>Techniques et services en matériels agricoles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0" i="1" u="none" strike="noStrike" kern="1200" cap="none" spc="0" baseline="0">
                <a:solidFill>
                  <a:srgbClr val="000000"/>
                </a:solidFill>
                <a:uFillTx/>
                <a:latin typeface="Arial" pitchFamily="18"/>
                <a:ea typeface="Microsoft YaHei" pitchFamily="1"/>
                <a:cs typeface="Mangal" pitchFamily="2"/>
              </a:rPr>
              <a:t>Génie des équipements agricoles (métropole)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355CFB53-A11A-A480-046C-15BD8D7052CA}"/>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BF2BFABF-A670-FCEB-A2EC-54DA7B1A54E4}"/>
              </a:ext>
            </a:extLst>
          </p:cNvPr>
          <p:cNvSpPr/>
          <p:nvPr/>
        </p:nvSpPr>
        <p:spPr>
          <a:xfrm>
            <a:off x="250920" y="1708199"/>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3" name="Rectangle 3">
            <a:extLst>
              <a:ext uri="{FF2B5EF4-FFF2-40B4-BE49-F238E27FC236}">
                <a16:creationId xmlns:a16="http://schemas.microsoft.com/office/drawing/2014/main" id="{0B52AD3A-51FB-9B6F-0058-E65FA8DC76FC}"/>
              </a:ext>
            </a:extLst>
          </p:cNvPr>
          <p:cNvSpPr/>
          <p:nvPr/>
        </p:nvSpPr>
        <p:spPr>
          <a:xfrm>
            <a:off x="357118" y="1989002"/>
            <a:ext cx="8357762" cy="47656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sng"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Maintenance des matériels de construction et de manutention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Génie des équipements agricoles (métropole)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4" name="Text Box 1">
            <a:extLst>
              <a:ext uri="{FF2B5EF4-FFF2-40B4-BE49-F238E27FC236}">
                <a16:creationId xmlns:a16="http://schemas.microsoft.com/office/drawing/2014/main" id="{55AF8B33-BF4D-4EBE-8C8F-FF6F69716108}"/>
              </a:ext>
            </a:extLst>
          </p:cNvPr>
          <p:cNvSpPr/>
          <p:nvPr/>
        </p:nvSpPr>
        <p:spPr>
          <a:xfrm>
            <a:off x="0" y="188640"/>
            <a:ext cx="9143643" cy="146664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   Après un BAC PRO </a:t>
            </a:r>
            <a:r>
              <a:rPr lang="fr-FR" sz="3600" b="1" i="0" u="none" strike="noStrike" kern="1200" cap="none" spc="0" baseline="0">
                <a:solidFill>
                  <a:srgbClr val="000000"/>
                </a:solidFill>
                <a:uFillTx/>
                <a:latin typeface="Arial" pitchFamily="18"/>
                <a:ea typeface="Microsoft YaHei" pitchFamily="1"/>
                <a:cs typeface="Mangal" pitchFamily="2"/>
              </a:rPr>
              <a:t>Maintenance des matériels </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option B</a:t>
            </a:r>
            <a:r>
              <a:rPr lang="fr-FR" sz="3600" b="0" i="0" u="none" strike="noStrike" kern="1200" cap="none" spc="0" baseline="0">
                <a:solidFill>
                  <a:srgbClr val="000000"/>
                </a:solidFill>
                <a:uFillTx/>
                <a:latin typeface="Arial" pitchFamily="18"/>
                <a:ea typeface="Microsoft YaHei" pitchFamily="1"/>
                <a:cs typeface="Mangal" pitchFamily="2"/>
              </a:rPr>
              <a:t> </a:t>
            </a:r>
            <a:r>
              <a:rPr lang="fr-FR" sz="3600" b="1" i="0" u="none" strike="noStrike" kern="1200" cap="none" spc="0" baseline="0">
                <a:solidFill>
                  <a:srgbClr val="000000"/>
                </a:solidFill>
                <a:uFillTx/>
                <a:latin typeface="Arial" pitchFamily="18"/>
                <a:ea typeface="Microsoft YaHei" pitchFamily="1"/>
                <a:cs typeface="Mangal" pitchFamily="2"/>
              </a:rPr>
              <a:t>Matériels de construction</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      et de manutention </a:t>
            </a:r>
            <a:r>
              <a:rPr lang="fr-FR" sz="2600" b="0" i="0" u="none" strike="noStrike" kern="1200" cap="none" spc="0" baseline="0">
                <a:solidFill>
                  <a:srgbClr val="000000"/>
                </a:solidFill>
                <a:uFillTx/>
                <a:latin typeface="Arial" pitchFamily="18"/>
                <a:ea typeface="Microsoft YaHei" pitchFamily="1"/>
                <a:cs typeface="Mangal" pitchFamily="2"/>
              </a:rPr>
              <a:t> </a:t>
            </a:r>
          </a:p>
        </p:txBody>
      </p:sp>
      <p:sp>
        <p:nvSpPr>
          <p:cNvPr id="5" name="ZoneTexte 4">
            <a:extLst>
              <a:ext uri="{FF2B5EF4-FFF2-40B4-BE49-F238E27FC236}">
                <a16:creationId xmlns:a16="http://schemas.microsoft.com/office/drawing/2014/main" id="{39A71477-E4BC-CE2B-5275-A29DF8D107F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C8202756-EF52-91F3-422D-544DCFB6285A}"/>
              </a:ext>
            </a:extLst>
          </p:cNvPr>
          <p:cNvSpPr/>
          <p:nvPr/>
        </p:nvSpPr>
        <p:spPr>
          <a:xfrm>
            <a:off x="457200" y="274676"/>
            <a:ext cx="8229243" cy="9932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400" b="1" i="0" u="none" strike="noStrike" kern="1200" cap="none" spc="0" baseline="0">
                <a:solidFill>
                  <a:srgbClr val="000000"/>
                </a:solidFill>
                <a:uFillTx/>
                <a:latin typeface="Comic Sans MS" pitchFamily="66"/>
                <a:ea typeface="Microsoft YaHei" pitchFamily="1"/>
                <a:cs typeface="Mangal" pitchFamily="2"/>
              </a:rPr>
              <a:t>POURSUITES</a:t>
            </a:r>
            <a:r>
              <a:rPr lang="fr-FR" sz="3600" b="1" i="0" u="none" strike="noStrike" kern="1200" cap="none" spc="0" baseline="0">
                <a:solidFill>
                  <a:srgbClr val="000000"/>
                </a:solidFill>
                <a:uFillTx/>
                <a:latin typeface="Comic Sans MS" pitchFamily="66"/>
                <a:ea typeface="Microsoft YaHei" pitchFamily="1"/>
                <a:cs typeface="Mangal" pitchFamily="2"/>
              </a:rPr>
              <a:t> </a:t>
            </a:r>
            <a:r>
              <a:rPr lang="fr-FR" sz="4400" b="1" i="0" u="none" strike="noStrike" kern="1200" cap="none" spc="0" baseline="0">
                <a:solidFill>
                  <a:srgbClr val="000000"/>
                </a:solidFill>
                <a:uFillTx/>
                <a:latin typeface="Comic Sans MS" pitchFamily="66"/>
                <a:ea typeface="Microsoft YaHei" pitchFamily="1"/>
                <a:cs typeface="Mangal" pitchFamily="2"/>
              </a:rPr>
              <a:t>D’ETUDES</a:t>
            </a:r>
          </a:p>
        </p:txBody>
      </p:sp>
      <p:sp>
        <p:nvSpPr>
          <p:cNvPr id="3" name="Rectangle 2">
            <a:extLst>
              <a:ext uri="{FF2B5EF4-FFF2-40B4-BE49-F238E27FC236}">
                <a16:creationId xmlns:a16="http://schemas.microsoft.com/office/drawing/2014/main" id="{8EB85262-0760-D1A2-5325-3DB51C06581F}"/>
              </a:ext>
            </a:extLst>
          </p:cNvPr>
          <p:cNvSpPr/>
          <p:nvPr/>
        </p:nvSpPr>
        <p:spPr>
          <a:xfrm>
            <a:off x="2987637" y="5229362"/>
            <a:ext cx="2233083" cy="72036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none" lIns="90004" tIns="44997" rIns="90004" bIns="44997"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BAC PRO</a:t>
            </a:r>
          </a:p>
        </p:txBody>
      </p:sp>
      <p:sp>
        <p:nvSpPr>
          <p:cNvPr id="4" name="Rectangle 3">
            <a:extLst>
              <a:ext uri="{FF2B5EF4-FFF2-40B4-BE49-F238E27FC236}">
                <a16:creationId xmlns:a16="http://schemas.microsoft.com/office/drawing/2014/main" id="{31E8583B-7703-10C6-F0AD-C8B6E612255D}"/>
              </a:ext>
            </a:extLst>
          </p:cNvPr>
          <p:cNvSpPr/>
          <p:nvPr/>
        </p:nvSpPr>
        <p:spPr>
          <a:xfrm>
            <a:off x="179277" y="1989002"/>
            <a:ext cx="1512362" cy="61415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t"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BTS</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000" b="0" i="0" u="none" strike="noStrike" kern="1200" cap="none" spc="0" baseline="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3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 (2ans)</a:t>
            </a:r>
          </a:p>
        </p:txBody>
      </p:sp>
      <p:sp>
        <p:nvSpPr>
          <p:cNvPr id="5" name="Rectangle 4">
            <a:extLst>
              <a:ext uri="{FF2B5EF4-FFF2-40B4-BE49-F238E27FC236}">
                <a16:creationId xmlns:a16="http://schemas.microsoft.com/office/drawing/2014/main" id="{61DF768B-16CD-85B1-0AEE-44A7AA14ECE0}"/>
              </a:ext>
            </a:extLst>
          </p:cNvPr>
          <p:cNvSpPr/>
          <p:nvPr/>
        </p:nvSpPr>
        <p:spPr>
          <a:xfrm>
            <a:off x="6877083" y="2852644"/>
            <a:ext cx="1439640" cy="642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1" compatLnSpc="0">
            <a:noAutofit/>
          </a:bodyPr>
          <a:lstStyle/>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BUT</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(3ans)</a:t>
            </a:r>
          </a:p>
        </p:txBody>
      </p:sp>
      <p:sp>
        <p:nvSpPr>
          <p:cNvPr id="6" name="Rectangle 5">
            <a:extLst>
              <a:ext uri="{FF2B5EF4-FFF2-40B4-BE49-F238E27FC236}">
                <a16:creationId xmlns:a16="http://schemas.microsoft.com/office/drawing/2014/main" id="{1EB51984-849D-D46C-0AF2-5548F3CA44E4}"/>
              </a:ext>
            </a:extLst>
          </p:cNvPr>
          <p:cNvSpPr/>
          <p:nvPr/>
        </p:nvSpPr>
        <p:spPr>
          <a:xfrm>
            <a:off x="2771637" y="1989002"/>
            <a:ext cx="1799996" cy="642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1" compatLnSpc="0">
            <a:noAutofit/>
          </a:bodyPr>
          <a:lstStyle/>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MC / FC / FCIL</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 (1 an)</a:t>
            </a:r>
          </a:p>
        </p:txBody>
      </p:sp>
      <p:sp>
        <p:nvSpPr>
          <p:cNvPr id="7" name="Rectangle 7">
            <a:extLst>
              <a:ext uri="{FF2B5EF4-FFF2-40B4-BE49-F238E27FC236}">
                <a16:creationId xmlns:a16="http://schemas.microsoft.com/office/drawing/2014/main" id="{7A284D99-9375-45E3-3889-54EEE3D6FF30}"/>
              </a:ext>
            </a:extLst>
          </p:cNvPr>
          <p:cNvSpPr/>
          <p:nvPr/>
        </p:nvSpPr>
        <p:spPr>
          <a:xfrm>
            <a:off x="6300718" y="3789355"/>
            <a:ext cx="2663638" cy="3329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t"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Arial" pitchFamily="18"/>
                <a:ea typeface="Microsoft YaHei" pitchFamily="1"/>
                <a:cs typeface="Mangal" pitchFamily="2"/>
              </a:rPr>
              <a:t>Université, Beaux Arts…</a:t>
            </a:r>
          </a:p>
        </p:txBody>
      </p:sp>
      <p:sp>
        <p:nvSpPr>
          <p:cNvPr id="8" name="Line 8">
            <a:extLst>
              <a:ext uri="{FF2B5EF4-FFF2-40B4-BE49-F238E27FC236}">
                <a16:creationId xmlns:a16="http://schemas.microsoft.com/office/drawing/2014/main" id="{9590F448-08D1-B35A-ECDD-9195857BB872}"/>
              </a:ext>
            </a:extLst>
          </p:cNvPr>
          <p:cNvSpPr/>
          <p:nvPr/>
        </p:nvSpPr>
        <p:spPr>
          <a:xfrm flipH="1" flipV="1">
            <a:off x="1253880" y="2631963"/>
            <a:ext cx="1954438" cy="260171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9" name="Line 9">
            <a:extLst>
              <a:ext uri="{FF2B5EF4-FFF2-40B4-BE49-F238E27FC236}">
                <a16:creationId xmlns:a16="http://schemas.microsoft.com/office/drawing/2014/main" id="{62A0EF74-D1A7-E37B-B879-574351A2A49A}"/>
              </a:ext>
            </a:extLst>
          </p:cNvPr>
          <p:cNvSpPr/>
          <p:nvPr/>
        </p:nvSpPr>
        <p:spPr>
          <a:xfrm flipH="1" flipV="1">
            <a:off x="2479322" y="2703240"/>
            <a:ext cx="1160638" cy="253043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0" name="Line 10">
            <a:extLst>
              <a:ext uri="{FF2B5EF4-FFF2-40B4-BE49-F238E27FC236}">
                <a16:creationId xmlns:a16="http://schemas.microsoft.com/office/drawing/2014/main" id="{8CBAE3EF-6694-DD0B-F67C-A20BFD2ABB84}"/>
              </a:ext>
            </a:extLst>
          </p:cNvPr>
          <p:cNvSpPr/>
          <p:nvPr/>
        </p:nvSpPr>
        <p:spPr>
          <a:xfrm flipV="1">
            <a:off x="4356000" y="2631963"/>
            <a:ext cx="936720" cy="260171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custDash>
              <a:ds d="139944" sp="139944"/>
            </a:custDash>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1" name="Line 11">
            <a:extLst>
              <a:ext uri="{FF2B5EF4-FFF2-40B4-BE49-F238E27FC236}">
                <a16:creationId xmlns:a16="http://schemas.microsoft.com/office/drawing/2014/main" id="{D1907970-C895-3959-1FD6-466CFAD79109}"/>
              </a:ext>
            </a:extLst>
          </p:cNvPr>
          <p:cNvSpPr/>
          <p:nvPr/>
        </p:nvSpPr>
        <p:spPr>
          <a:xfrm flipV="1">
            <a:off x="4859277" y="4144682"/>
            <a:ext cx="1441441" cy="108899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custDash>
              <a:ds d="139944" sp="139944"/>
            </a:custDash>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2" name="Rectangle 12">
            <a:extLst>
              <a:ext uri="{FF2B5EF4-FFF2-40B4-BE49-F238E27FC236}">
                <a16:creationId xmlns:a16="http://schemas.microsoft.com/office/drawing/2014/main" id="{2E9AD821-73A0-37FD-6B24-987952B6C792}"/>
              </a:ext>
            </a:extLst>
          </p:cNvPr>
          <p:cNvSpPr/>
          <p:nvPr/>
        </p:nvSpPr>
        <p:spPr>
          <a:xfrm>
            <a:off x="1763639" y="1989002"/>
            <a:ext cx="936363" cy="642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0" compatLnSpc="0">
            <a:no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DMA</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(2ans)</a:t>
            </a:r>
          </a:p>
        </p:txBody>
      </p:sp>
      <p:sp>
        <p:nvSpPr>
          <p:cNvPr id="13" name="Line 13">
            <a:extLst>
              <a:ext uri="{FF2B5EF4-FFF2-40B4-BE49-F238E27FC236}">
                <a16:creationId xmlns:a16="http://schemas.microsoft.com/office/drawing/2014/main" id="{C1E9A6AF-C126-D29D-05DB-BBAECE5BC9C9}"/>
              </a:ext>
            </a:extLst>
          </p:cNvPr>
          <p:cNvSpPr/>
          <p:nvPr/>
        </p:nvSpPr>
        <p:spPr>
          <a:xfrm flipH="1" flipV="1">
            <a:off x="3414598" y="2631963"/>
            <a:ext cx="441362" cy="260171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4" name="Rectangle 14">
            <a:extLst>
              <a:ext uri="{FF2B5EF4-FFF2-40B4-BE49-F238E27FC236}">
                <a16:creationId xmlns:a16="http://schemas.microsoft.com/office/drawing/2014/main" id="{AB9DD15F-340B-D26A-F898-DB9182764715}"/>
              </a:ext>
            </a:extLst>
          </p:cNvPr>
          <p:cNvSpPr/>
          <p:nvPr/>
        </p:nvSpPr>
        <p:spPr>
          <a:xfrm>
            <a:off x="6659639" y="4436997"/>
            <a:ext cx="2233083" cy="7538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REORIENTATION</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(Ex : MAN)</a:t>
            </a:r>
          </a:p>
        </p:txBody>
      </p:sp>
      <p:sp>
        <p:nvSpPr>
          <p:cNvPr id="15" name="Line 15">
            <a:extLst>
              <a:ext uri="{FF2B5EF4-FFF2-40B4-BE49-F238E27FC236}">
                <a16:creationId xmlns:a16="http://schemas.microsoft.com/office/drawing/2014/main" id="{CC6BDB01-0CA0-25BE-FE8B-7DF369B3BE5F}"/>
              </a:ext>
            </a:extLst>
          </p:cNvPr>
          <p:cNvSpPr/>
          <p:nvPr/>
        </p:nvSpPr>
        <p:spPr>
          <a:xfrm flipV="1">
            <a:off x="5219642" y="4863958"/>
            <a:ext cx="1439640" cy="73008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custDash>
              <a:ds d="139944" sp="139944"/>
            </a:custDash>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6" name="Line 17">
            <a:extLst>
              <a:ext uri="{FF2B5EF4-FFF2-40B4-BE49-F238E27FC236}">
                <a16:creationId xmlns:a16="http://schemas.microsoft.com/office/drawing/2014/main" id="{0011859E-7726-56B6-F310-FE43B73F4DB6}"/>
              </a:ext>
            </a:extLst>
          </p:cNvPr>
          <p:cNvSpPr/>
          <p:nvPr/>
        </p:nvSpPr>
        <p:spPr>
          <a:xfrm flipV="1">
            <a:off x="4572000" y="3063596"/>
            <a:ext cx="2304717" cy="217008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custDash>
              <a:ds d="139944" sp="139944"/>
            </a:custDash>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7" name="Rectangle 18">
            <a:extLst>
              <a:ext uri="{FF2B5EF4-FFF2-40B4-BE49-F238E27FC236}">
                <a16:creationId xmlns:a16="http://schemas.microsoft.com/office/drawing/2014/main" id="{9D94177E-0862-7508-63C8-AAAA5C7BC601}"/>
              </a:ext>
            </a:extLst>
          </p:cNvPr>
          <p:cNvSpPr/>
          <p:nvPr/>
        </p:nvSpPr>
        <p:spPr>
          <a:xfrm>
            <a:off x="6516718" y="1989002"/>
            <a:ext cx="2447638" cy="57599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600" b="1" i="0" u="none" strike="noStrike" kern="1200" cap="none" spc="0" baseline="0">
                <a:solidFill>
                  <a:srgbClr val="000000"/>
                </a:solidFill>
                <a:uFillTx/>
                <a:latin typeface="Arial" pitchFamily="18"/>
                <a:ea typeface="Microsoft YaHei" pitchFamily="1"/>
                <a:cs typeface="Mangal" pitchFamily="2"/>
              </a:rPr>
              <a:t>Écoles spécialisées, Écoles d’entreprises…</a:t>
            </a:r>
          </a:p>
        </p:txBody>
      </p:sp>
      <p:sp>
        <p:nvSpPr>
          <p:cNvPr id="18" name="Line 19">
            <a:extLst>
              <a:ext uri="{FF2B5EF4-FFF2-40B4-BE49-F238E27FC236}">
                <a16:creationId xmlns:a16="http://schemas.microsoft.com/office/drawing/2014/main" id="{117C1A92-D1EF-62B7-2554-8BE450B5103E}"/>
              </a:ext>
            </a:extLst>
          </p:cNvPr>
          <p:cNvSpPr/>
          <p:nvPr/>
        </p:nvSpPr>
        <p:spPr>
          <a:xfrm flipV="1">
            <a:off x="4427277" y="2560320"/>
            <a:ext cx="2305083" cy="267335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363" cap="flat">
            <a:solidFill>
              <a:srgbClr val="000000"/>
            </a:solidFill>
            <a:prstDash val="solid"/>
            <a:miter/>
            <a:tailEnd type="arrow"/>
          </a:ln>
        </p:spPr>
        <p:txBody>
          <a:bodyPr vert="horz" wrap="square" lIns="90004" tIns="44997" rIns="90004" bIns="44997" anchor="t" anchorCtr="1"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19" name="Rectangle 5">
            <a:extLst>
              <a:ext uri="{FF2B5EF4-FFF2-40B4-BE49-F238E27FC236}">
                <a16:creationId xmlns:a16="http://schemas.microsoft.com/office/drawing/2014/main" id="{0CE128B4-E23E-D5AE-926A-3F0E62BBE015}"/>
              </a:ext>
            </a:extLst>
          </p:cNvPr>
          <p:cNvSpPr/>
          <p:nvPr/>
        </p:nvSpPr>
        <p:spPr>
          <a:xfrm>
            <a:off x="4659480" y="1994041"/>
            <a:ext cx="1712515" cy="64260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9363" cap="flat">
            <a:solidFill>
              <a:srgbClr val="000000"/>
            </a:solidFill>
            <a:prstDash val="solid"/>
            <a:miter/>
          </a:ln>
        </p:spPr>
        <p:txBody>
          <a:bodyPr vert="horz" wrap="square" lIns="90004" tIns="44997" rIns="90004" bIns="44997" anchor="ctr" anchorCtr="1" compatLnSpc="0">
            <a:noAutofit/>
          </a:bodyPr>
          <a:lstStyle/>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DCG</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1800" b="1" i="0" u="none" strike="noStrike" kern="1200" cap="none" spc="0" baseline="0">
                <a:solidFill>
                  <a:srgbClr val="000000"/>
                </a:solidFill>
                <a:uFillTx/>
                <a:latin typeface="Arial" pitchFamily="18"/>
                <a:ea typeface="Microsoft YaHei" pitchFamily="1"/>
                <a:cs typeface="Mangal" pitchFamily="2"/>
              </a:rPr>
              <a:t>3 ans</a:t>
            </a:r>
          </a:p>
        </p:txBody>
      </p:sp>
      <p:sp>
        <p:nvSpPr>
          <p:cNvPr id="20" name="ZoneTexte 4">
            <a:extLst>
              <a:ext uri="{FF2B5EF4-FFF2-40B4-BE49-F238E27FC236}">
                <a16:creationId xmlns:a16="http://schemas.microsoft.com/office/drawing/2014/main" id="{9D3D134E-DFD1-F492-A899-21EED9A756F6}"/>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0F540E9D-0C16-E181-D3B0-C3456150041E}"/>
              </a:ext>
            </a:extLst>
          </p:cNvPr>
          <p:cNvSpPr/>
          <p:nvPr/>
        </p:nvSpPr>
        <p:spPr>
          <a:xfrm>
            <a:off x="0" y="345963"/>
            <a:ext cx="9143643" cy="8726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 </a:t>
            </a:r>
            <a:r>
              <a:rPr lang="fr-FR" sz="3600" b="1" i="0" u="none" strike="noStrike" kern="1200" cap="none" spc="0" baseline="0">
                <a:solidFill>
                  <a:srgbClr val="000000"/>
                </a:solidFill>
                <a:uFillTx/>
                <a:latin typeface="Arial" pitchFamily="18"/>
                <a:ea typeface="Microsoft YaHei" pitchFamily="1"/>
                <a:cs typeface="Mangal" pitchFamily="2"/>
              </a:rPr>
              <a:t>Maintenance des matériels</a:t>
            </a:r>
            <a:r>
              <a:rPr lang="fr-FR" sz="2200" b="0" i="0" u="none" strike="noStrike" kern="1200" cap="none" spc="0" baseline="0">
                <a:solidFill>
                  <a:srgbClr val="000000"/>
                </a:solidFill>
                <a:uFillTx/>
                <a:latin typeface="Arial" pitchFamily="18"/>
                <a:ea typeface="Microsoft YaHei" pitchFamily="1"/>
                <a:cs typeface="Mangal" pitchFamily="2"/>
              </a:rPr>
              <a:t>       </a:t>
            </a:r>
            <a:r>
              <a:rPr lang="fr-FR" sz="2200" b="1" i="0" u="none" strike="noStrike" kern="1200" cap="none" spc="0" baseline="0">
                <a:solidFill>
                  <a:srgbClr val="000000"/>
                </a:solidFill>
                <a:uFillTx/>
                <a:latin typeface="Arial" pitchFamily="18"/>
                <a:ea typeface="Microsoft YaHei" pitchFamily="1"/>
                <a:cs typeface="Mangal" pitchFamily="2"/>
              </a:rPr>
              <a:t> </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option C</a:t>
            </a:r>
            <a:r>
              <a:rPr lang="fr-FR" sz="2200" b="1" i="0" u="none" strike="noStrike" kern="1200" cap="none" spc="0" baseline="0">
                <a:solidFill>
                  <a:srgbClr val="000000"/>
                </a:solidFill>
                <a:uFillTx/>
                <a:latin typeface="Arial" pitchFamily="18"/>
                <a:ea typeface="Microsoft YaHei" pitchFamily="1"/>
                <a:cs typeface="Mangal" pitchFamily="2"/>
              </a:rPr>
              <a:t> </a:t>
            </a:r>
            <a:r>
              <a:rPr lang="fr-FR" sz="3600" b="0" i="0" u="none" strike="noStrike" kern="1200" cap="none" spc="0" baseline="0">
                <a:solidFill>
                  <a:srgbClr val="000000"/>
                </a:solidFill>
                <a:uFillTx/>
                <a:latin typeface="Arial" pitchFamily="18"/>
                <a:ea typeface="Microsoft YaHei" pitchFamily="1"/>
                <a:cs typeface="Mangal" pitchFamily="2"/>
              </a:rPr>
              <a:t>Matériels d’espaces verts</a:t>
            </a:r>
          </a:p>
        </p:txBody>
      </p:sp>
      <p:sp>
        <p:nvSpPr>
          <p:cNvPr id="3" name="Text Box 2">
            <a:extLst>
              <a:ext uri="{FF2B5EF4-FFF2-40B4-BE49-F238E27FC236}">
                <a16:creationId xmlns:a16="http://schemas.microsoft.com/office/drawing/2014/main" id="{068CCEC9-5504-A714-11ED-220A9615DA0C}"/>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5A5AF712-3725-A8A8-60A4-684779305DFA}"/>
              </a:ext>
            </a:extLst>
          </p:cNvPr>
          <p:cNvSpPr/>
          <p:nvPr/>
        </p:nvSpPr>
        <p:spPr>
          <a:xfrm>
            <a:off x="342003" y="1646276"/>
            <a:ext cx="8357762" cy="448257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Maintenance des matériels de construction et de manutention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Maintenance des véhicules option B véhicules de transport routier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Génie des équipements agricoles (métropole)</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FBBE2855-A65E-E05E-2FEA-49B873096FD1}"/>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675C6D8-8451-EE7A-D9FC-58758EDAEB0C}"/>
              </a:ext>
            </a:extLst>
          </p:cNvPr>
          <p:cNvSpPr/>
          <p:nvPr/>
        </p:nvSpPr>
        <p:spPr>
          <a:xfrm>
            <a:off x="0" y="345963"/>
            <a:ext cx="91436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 </a:t>
            </a:r>
            <a:r>
              <a:rPr lang="fr-FR" sz="3600" b="1" i="0" u="none" strike="noStrike" kern="1200" cap="none" spc="0" baseline="0">
                <a:solidFill>
                  <a:srgbClr val="000000"/>
                </a:solidFill>
                <a:uFillTx/>
                <a:latin typeface="Arial" pitchFamily="18"/>
                <a:ea typeface="Microsoft YaHei" pitchFamily="1"/>
                <a:cs typeface="Mangal" pitchFamily="2"/>
              </a:rPr>
              <a:t>Maintenance des</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Equipements Industriels</a:t>
            </a:r>
          </a:p>
        </p:txBody>
      </p:sp>
      <p:sp>
        <p:nvSpPr>
          <p:cNvPr id="3" name="Text Box 2">
            <a:extLst>
              <a:ext uri="{FF2B5EF4-FFF2-40B4-BE49-F238E27FC236}">
                <a16:creationId xmlns:a16="http://schemas.microsoft.com/office/drawing/2014/main" id="{36812528-7804-1EB0-97BC-A5F8B848EB53}"/>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4E3BF801-E34A-7BDF-0C62-505369EAFA0F}"/>
              </a:ext>
            </a:extLst>
          </p:cNvPr>
          <p:cNvSpPr/>
          <p:nvPr/>
        </p:nvSpPr>
        <p:spPr>
          <a:xfrm>
            <a:off x="342003" y="1646276"/>
            <a:ext cx="8357762" cy="514301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Conception et réalisation de systèmes automatiques</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Assistance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Maintenance des systèmes option A systèmes de production</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Maintenance des systèmes option B systèmes énergétiques et fluidiques</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Conception de produits industriels (métropole) 	</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Europlastics et composites à référentiel commun  européen option pilotage et optimisation de la production	 (métropole)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57A75004-4AF3-2610-1958-CB5BB3ADF46A}"/>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67E7508-F2AC-E8F6-65E2-7D7C2E9B8062}"/>
              </a:ext>
            </a:extLst>
          </p:cNvPr>
          <p:cNvSpPr/>
          <p:nvPr/>
        </p:nvSpPr>
        <p:spPr>
          <a:xfrm>
            <a:off x="0" y="345963"/>
            <a:ext cx="91436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 </a:t>
            </a:r>
            <a:r>
              <a:rPr lang="fr-FR" sz="3600" b="1" i="0" u="none" strike="noStrike" kern="1200" cap="none" spc="0" baseline="0">
                <a:solidFill>
                  <a:srgbClr val="000000"/>
                </a:solidFill>
                <a:uFillTx/>
                <a:latin typeface="Arial" pitchFamily="18"/>
                <a:ea typeface="Microsoft YaHei" pitchFamily="1"/>
                <a:cs typeface="Mangal" pitchFamily="2"/>
              </a:rPr>
              <a:t>Carrosserie Réparation</a:t>
            </a:r>
          </a:p>
        </p:txBody>
      </p:sp>
      <p:sp>
        <p:nvSpPr>
          <p:cNvPr id="3" name="Text Box 2">
            <a:extLst>
              <a:ext uri="{FF2B5EF4-FFF2-40B4-BE49-F238E27FC236}">
                <a16:creationId xmlns:a16="http://schemas.microsoft.com/office/drawing/2014/main" id="{18E36327-99C3-08F5-6969-8E196160AF9E}"/>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F128C83C-7FEE-1520-7504-90F7E2AA794E}"/>
              </a:ext>
            </a:extLst>
          </p:cNvPr>
          <p:cNvSpPr/>
          <p:nvPr/>
        </p:nvSpPr>
        <p:spPr>
          <a:xfrm>
            <a:off x="342003" y="1646276"/>
            <a:ext cx="8357762" cy="404064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Maintenance des véhicules option voitures particulières</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1"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Conception et réalisation de carrosseries (métropole)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Maintenance des véhicules option véhicules de transport routier</a:t>
            </a:r>
            <a:r>
              <a:rPr lang="fr-FR" sz="2400" b="0" i="0" u="none" strike="noStrike" kern="1200" cap="none" spc="0" baseline="0">
                <a:solidFill>
                  <a:srgbClr val="000000"/>
                </a:solidFill>
                <a:uFillTx/>
                <a:latin typeface="Arial" pitchFamily="18"/>
                <a:ea typeface="Microsoft YaHei" pitchFamily="1"/>
                <a:cs typeface="Mangal" pitchFamily="2"/>
              </a:rPr>
              <a:t>	</a:t>
            </a:r>
            <a:r>
              <a:rPr lang="fr-FR" sz="2400" b="0" i="1" u="none" strike="noStrike" kern="1200" cap="none" spc="0" baseline="0">
                <a:solidFill>
                  <a:srgbClr val="000000"/>
                </a:solidFill>
                <a:uFillTx/>
                <a:latin typeface="Arial" pitchFamily="18"/>
                <a:ea typeface="Microsoft YaHei" pitchFamily="1"/>
                <a:cs typeface="Mangal" pitchFamily="2"/>
              </a:rPr>
              <a:t>(métropole)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Moteur à combustion interne (métropole)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2BC98B7F-14E2-8CE7-CC09-4C47AD48A3D1}"/>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1719A54E-897B-E13D-148E-D082ACF7C9C1}"/>
              </a:ext>
            </a:extLst>
          </p:cNvPr>
          <p:cNvSpPr/>
          <p:nvPr/>
        </p:nvSpPr>
        <p:spPr>
          <a:xfrm>
            <a:off x="0" y="345963"/>
            <a:ext cx="91436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 </a:t>
            </a:r>
            <a:r>
              <a:rPr lang="fr-FR" sz="3600" b="1" i="0" u="none" strike="noStrike" kern="1200" cap="none" spc="0" baseline="0">
                <a:solidFill>
                  <a:srgbClr val="000000"/>
                </a:solidFill>
                <a:uFillTx/>
                <a:latin typeface="Arial" pitchFamily="18"/>
                <a:ea typeface="Microsoft YaHei" pitchFamily="1"/>
                <a:cs typeface="Mangal" pitchFamily="2"/>
              </a:rPr>
              <a:t>Métiers de la Sécurité</a:t>
            </a:r>
          </a:p>
        </p:txBody>
      </p:sp>
      <p:sp>
        <p:nvSpPr>
          <p:cNvPr id="3" name="Text Box 2">
            <a:extLst>
              <a:ext uri="{FF2B5EF4-FFF2-40B4-BE49-F238E27FC236}">
                <a16:creationId xmlns:a16="http://schemas.microsoft.com/office/drawing/2014/main" id="{26FB032F-49F8-DC2D-F046-E11876E77B9C}"/>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D1B09BDD-F976-0D5C-F254-060264434AB8}"/>
              </a:ext>
            </a:extLst>
          </p:cNvPr>
          <p:cNvSpPr/>
          <p:nvPr/>
        </p:nvSpPr>
        <p:spPr>
          <a:xfrm>
            <a:off x="1007997" y="2046600"/>
            <a:ext cx="6714000" cy="4284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Concours</a:t>
            </a: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Police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Gendarmerie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Pompier</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sng"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Mentions complémentaires :</a:t>
            </a: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5">
            <a:extLst>
              <a:ext uri="{FF2B5EF4-FFF2-40B4-BE49-F238E27FC236}">
                <a16:creationId xmlns:a16="http://schemas.microsoft.com/office/drawing/2014/main" id="{64048ED3-C38D-CA4B-0FD7-A5462B1AEECA}"/>
              </a:ext>
            </a:extLst>
          </p:cNvPr>
          <p:cNvSpPr txBox="1"/>
          <p:nvPr/>
        </p:nvSpPr>
        <p:spPr>
          <a:xfrm>
            <a:off x="839519" y="1511996"/>
            <a:ext cx="7597895" cy="347042"/>
          </a:xfrm>
          <a:prstGeom prst="rect">
            <a:avLst/>
          </a:prstGeom>
          <a:noFill/>
          <a:ln cap="flat">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fr-FR" sz="1800" b="0" i="1" u="none" strike="noStrike" kern="1200" cap="none" spc="0" baseline="0">
                <a:solidFill>
                  <a:srgbClr val="000000"/>
                </a:solidFill>
                <a:uFillTx/>
                <a:latin typeface="Arial" pitchFamily="18"/>
                <a:ea typeface="Microsoft YaHei" pitchFamily="2"/>
                <a:cs typeface="Mangal" pitchFamily="2"/>
              </a:rPr>
              <a:t>BTS Management opérationnel de la sécurité (MOS) Métropole</a:t>
            </a:r>
          </a:p>
        </p:txBody>
      </p:sp>
      <p:sp>
        <p:nvSpPr>
          <p:cNvPr id="6" name="ZoneTexte 4">
            <a:extLst>
              <a:ext uri="{FF2B5EF4-FFF2-40B4-BE49-F238E27FC236}">
                <a16:creationId xmlns:a16="http://schemas.microsoft.com/office/drawing/2014/main" id="{95036DB0-AB3E-28C3-1C32-8A439E3572F5}"/>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81429747-CD5A-B057-8BB2-A5C2D237FACE}"/>
              </a:ext>
            </a:extLst>
          </p:cNvPr>
          <p:cNvSpPr/>
          <p:nvPr/>
        </p:nvSpPr>
        <p:spPr>
          <a:xfrm>
            <a:off x="0" y="345963"/>
            <a:ext cx="91436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Technicien Menuisier Agenceur</a:t>
            </a:r>
          </a:p>
        </p:txBody>
      </p:sp>
      <p:sp>
        <p:nvSpPr>
          <p:cNvPr id="3" name="Text Box 2">
            <a:extLst>
              <a:ext uri="{FF2B5EF4-FFF2-40B4-BE49-F238E27FC236}">
                <a16:creationId xmlns:a16="http://schemas.microsoft.com/office/drawing/2014/main" id="{76010E3B-3CB1-A9B6-6AF0-3CD8F32F5D8F}"/>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E0291680-5320-CEE5-D065-7332ECCF0B38}"/>
              </a:ext>
            </a:extLst>
          </p:cNvPr>
          <p:cNvSpPr/>
          <p:nvPr/>
        </p:nvSpPr>
        <p:spPr>
          <a:xfrm>
            <a:off x="342003" y="1521589"/>
            <a:ext cx="8357762" cy="5048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Finitions, aménagement des bâtiments : conception et réalisation (Ex Aménagement finition)</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Étude et réalisation d’agencement</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Développement et réalisation bois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Systèmes constructifs bois et habitat - Charpente couverture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Bâtiment</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Enveloppe du bâtiment, façades et étanchéité</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Mangal" pitchFamily="2"/>
              </a:rPr>
              <a:t>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77800BFF-EE5D-1FE0-54CC-058FC7CED75D}"/>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77015D9B-B96F-D09F-B6C6-F87234E6142B}"/>
              </a:ext>
            </a:extLst>
          </p:cNvPr>
          <p:cNvSpPr/>
          <p:nvPr/>
        </p:nvSpPr>
        <p:spPr>
          <a:xfrm>
            <a:off x="0" y="345963"/>
            <a:ext cx="91436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0" tIns="0" rIns="0" bIns="0"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600" b="1" i="0" u="none" strike="noStrike" kern="1200" cap="none" spc="0" baseline="0">
                <a:solidFill>
                  <a:srgbClr val="000000"/>
                </a:solidFill>
                <a:uFillTx/>
                <a:latin typeface="Arial" pitchFamily="18"/>
                <a:ea typeface="Microsoft YaHei" pitchFamily="1"/>
                <a:cs typeface="Mangal" pitchFamily="2"/>
              </a:rPr>
              <a:t>  </a:t>
            </a:r>
            <a:r>
              <a:rPr lang="fr-FR" sz="2400" b="1" i="0" u="none" strike="noStrike" kern="1200" cap="none" spc="0" baseline="0">
                <a:solidFill>
                  <a:srgbClr val="000000"/>
                </a:solidFill>
                <a:uFillTx/>
                <a:latin typeface="Arial" pitchFamily="18"/>
                <a:ea typeface="Microsoft YaHei" pitchFamily="1"/>
                <a:cs typeface="Mangal" pitchFamily="2"/>
              </a:rPr>
              <a:t>Après un BAC PRO</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600" b="1" i="0" u="none" strike="noStrike" kern="1200" cap="none" spc="0" baseline="0">
                <a:solidFill>
                  <a:srgbClr val="000000"/>
                </a:solidFill>
                <a:uFillTx/>
                <a:latin typeface="Arial" pitchFamily="18"/>
                <a:ea typeface="Microsoft YaHei" pitchFamily="1"/>
                <a:cs typeface="Mangal" pitchFamily="2"/>
              </a:rPr>
              <a:t>Technicien Constructeur Bois</a:t>
            </a:r>
          </a:p>
        </p:txBody>
      </p:sp>
      <p:sp>
        <p:nvSpPr>
          <p:cNvPr id="3" name="Text Box 2">
            <a:extLst>
              <a:ext uri="{FF2B5EF4-FFF2-40B4-BE49-F238E27FC236}">
                <a16:creationId xmlns:a16="http://schemas.microsoft.com/office/drawing/2014/main" id="{924DF692-7682-D1D9-0D5E-082340223726}"/>
              </a:ext>
            </a:extLst>
          </p:cNvPr>
          <p:cNvSpPr/>
          <p:nvPr/>
        </p:nvSpPr>
        <p:spPr>
          <a:xfrm>
            <a:off x="214198" y="1655640"/>
            <a:ext cx="8642158" cy="46573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44997" rIns="90004" bIns="44997" anchor="ctr"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2"/>
              <a:cs typeface="Mangal" pitchFamily="2"/>
            </a:endParaRPr>
          </a:p>
        </p:txBody>
      </p:sp>
      <p:sp>
        <p:nvSpPr>
          <p:cNvPr id="4" name="Rectangle 3">
            <a:extLst>
              <a:ext uri="{FF2B5EF4-FFF2-40B4-BE49-F238E27FC236}">
                <a16:creationId xmlns:a16="http://schemas.microsoft.com/office/drawing/2014/main" id="{A4B4717A-6CC5-000F-6551-5B6194F29D56}"/>
              </a:ext>
            </a:extLst>
          </p:cNvPr>
          <p:cNvSpPr/>
          <p:nvPr/>
        </p:nvSpPr>
        <p:spPr>
          <a:xfrm>
            <a:off x="342003" y="1646276"/>
            <a:ext cx="8357762" cy="448257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sng" strike="noStrike" kern="1200" cap="none" spc="0" baseline="0">
                <a:solidFill>
                  <a:srgbClr val="000000"/>
                </a:solidFill>
                <a:uFillTx/>
                <a:latin typeface="Arial" pitchFamily="18"/>
                <a:ea typeface="Microsoft YaHei" pitchFamily="1"/>
                <a:cs typeface="Mangal" pitchFamily="2"/>
              </a:rPr>
              <a:t>BTS :</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Étude et réalisation d’agencement</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Systèmes constructifs bois et habitat - Charpente couverture</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Assistant technique d’ingénieur</a:t>
            </a: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Développement et réalisation bois</a:t>
            </a: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1" i="0" u="none" strike="noStrike" kern="1200" cap="none" spc="0" baseline="0">
                <a:solidFill>
                  <a:srgbClr val="000000"/>
                </a:solidFill>
                <a:uFillTx/>
                <a:latin typeface="Arial" pitchFamily="18"/>
                <a:ea typeface="Microsoft YaHei" pitchFamily="1"/>
                <a:cs typeface="Mangal" pitchFamily="2"/>
              </a:rPr>
              <a:t>Conseil et commercialisation de solutions techniques (ex Technico-commercial)</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Ø"/>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1" u="none" strike="noStrike" kern="1200" cap="none" spc="0" baseline="0">
                <a:solidFill>
                  <a:srgbClr val="000000"/>
                </a:solidFill>
                <a:uFillTx/>
                <a:latin typeface="Arial" pitchFamily="18"/>
                <a:ea typeface="Microsoft YaHei" pitchFamily="1"/>
                <a:cs typeface="Mangal" pitchFamily="2"/>
              </a:rPr>
              <a:t>Bâtiment</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1"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sng" strike="noStrike" kern="1200" cap="none" spc="0" baseline="0">
                <a:solidFill>
                  <a:srgbClr val="000000"/>
                </a:solidFill>
                <a:uFillTx/>
                <a:latin typeface="Arial" pitchFamily="18"/>
                <a:ea typeface="Microsoft YaHei" pitchFamily="1"/>
                <a:cs typeface="Mangal" pitchFamily="2"/>
              </a:rPr>
              <a:t>Formation complémentaire à la réunion avec la CCIR, AFPAR…</a:t>
            </a:r>
          </a:p>
          <a:p>
            <a:pPr marL="0" marR="0" lvl="0" indent="0" algn="ctr"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Arial" pitchFamily="18"/>
                <a:ea typeface="Microsoft YaHei" pitchFamily="1"/>
                <a:cs typeface="Mangal" pitchFamily="2"/>
              </a:rPr>
              <a:t>	Voir sur le site formanoo.org</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400" b="0" i="0" u="none" strike="noStrike" kern="1200" cap="none" spc="0" baseline="0">
              <a:solidFill>
                <a:srgbClr val="000000"/>
              </a:solidFill>
              <a:uFillTx/>
              <a:latin typeface="Arial" pitchFamily="18"/>
              <a:ea typeface="Microsoft YaHei" pitchFamily="1"/>
              <a:cs typeface="Mangal" pitchFamily="2"/>
            </a:endParaRPr>
          </a:p>
        </p:txBody>
      </p:sp>
      <p:sp>
        <p:nvSpPr>
          <p:cNvPr id="5" name="ZoneTexte 4">
            <a:extLst>
              <a:ext uri="{FF2B5EF4-FFF2-40B4-BE49-F238E27FC236}">
                <a16:creationId xmlns:a16="http://schemas.microsoft.com/office/drawing/2014/main" id="{99E74895-64E2-423E-EBFA-6B178A47AC4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AEF9A0-2BAB-C289-E910-DAC661D4AD41}"/>
              </a:ext>
            </a:extLst>
          </p:cNvPr>
          <p:cNvSpPr/>
          <p:nvPr/>
        </p:nvSpPr>
        <p:spPr>
          <a:xfrm>
            <a:off x="0" y="44284"/>
            <a:ext cx="9152997" cy="8949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r>
              <a:rPr lang="fr-FR" sz="4000" b="1" i="0" u="none" strike="noStrike" kern="1200" cap="none" spc="0" baseline="0">
                <a:solidFill>
                  <a:srgbClr val="000000"/>
                </a:solidFill>
                <a:uFillTx/>
                <a:latin typeface="Comic Sans MS" pitchFamily="66"/>
                <a:ea typeface="Microsoft YaHei" pitchFamily="1"/>
                <a:cs typeface="Mangal" pitchFamily="2"/>
              </a:rPr>
              <a:t>En résumé, après un Bac Pro</a:t>
            </a:r>
          </a:p>
        </p:txBody>
      </p:sp>
      <p:sp>
        <p:nvSpPr>
          <p:cNvPr id="3" name="Rectangle 2">
            <a:extLst>
              <a:ext uri="{FF2B5EF4-FFF2-40B4-BE49-F238E27FC236}">
                <a16:creationId xmlns:a16="http://schemas.microsoft.com/office/drawing/2014/main" id="{64461376-17DB-F65B-CE59-EEAE9179B93B}"/>
              </a:ext>
            </a:extLst>
          </p:cNvPr>
          <p:cNvSpPr/>
          <p:nvPr/>
        </p:nvSpPr>
        <p:spPr>
          <a:xfrm>
            <a:off x="107999" y="1268281"/>
            <a:ext cx="9035643" cy="79164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Clr>
                <a:srgbClr val="333399"/>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BTS :</a:t>
            </a:r>
            <a:r>
              <a:rPr lang="fr-FR" sz="2800" b="0" i="0" u="none" strike="noStrike" kern="1200" cap="none" spc="0" baseline="0">
                <a:solidFill>
                  <a:srgbClr val="000000"/>
                </a:solidFill>
                <a:uFillTx/>
                <a:latin typeface="Comic Sans MS" pitchFamily="66"/>
                <a:ea typeface="Microsoft YaHei" pitchFamily="1"/>
                <a:cs typeface="Mangal" pitchFamily="2"/>
              </a:rPr>
              <a:t> à privilégier comme poursuite d’études après un bac pro.</a:t>
            </a:r>
          </a:p>
        </p:txBody>
      </p:sp>
      <p:sp>
        <p:nvSpPr>
          <p:cNvPr id="4" name="Rectangle 3">
            <a:extLst>
              <a:ext uri="{FF2B5EF4-FFF2-40B4-BE49-F238E27FC236}">
                <a16:creationId xmlns:a16="http://schemas.microsoft.com/office/drawing/2014/main" id="{E2A36FA4-6581-9E08-3C1B-7F19EF6651C4}"/>
              </a:ext>
            </a:extLst>
          </p:cNvPr>
          <p:cNvSpPr/>
          <p:nvPr/>
        </p:nvSpPr>
        <p:spPr>
          <a:xfrm>
            <a:off x="107999" y="2500198"/>
            <a:ext cx="9035643" cy="64115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l" defTabSz="914400" rtl="0" fontAlgn="auto" hangingPunct="1">
              <a:lnSpc>
                <a:spcPct val="80000"/>
              </a:lnSpc>
              <a:spcBef>
                <a:spcPts val="0"/>
              </a:spcBef>
              <a:spcAft>
                <a:spcPts val="0"/>
              </a:spcAft>
              <a:buClr>
                <a:srgbClr val="333399"/>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Université :</a:t>
            </a:r>
            <a:r>
              <a:rPr lang="fr-FR" sz="2800" b="0" i="0" u="none" strike="noStrike" kern="1200" cap="none" spc="0" baseline="0">
                <a:solidFill>
                  <a:srgbClr val="000000"/>
                </a:solidFill>
                <a:uFillTx/>
                <a:latin typeface="Comic Sans MS" pitchFamily="66"/>
                <a:ea typeface="Microsoft YaHei" pitchFamily="1"/>
                <a:cs typeface="Mangal" pitchFamily="2"/>
              </a:rPr>
              <a:t> déconseillé uniquement avec une forte motivation, une grande capacité de travail et un sens de l’autonomie.</a:t>
            </a: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8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p:txBody>
      </p:sp>
      <p:sp>
        <p:nvSpPr>
          <p:cNvPr id="5" name="Rectangle 4">
            <a:extLst>
              <a:ext uri="{FF2B5EF4-FFF2-40B4-BE49-F238E27FC236}">
                <a16:creationId xmlns:a16="http://schemas.microsoft.com/office/drawing/2014/main" id="{3A532BC1-AB1A-A404-997F-6B2E538FAC4A}"/>
              </a:ext>
            </a:extLst>
          </p:cNvPr>
          <p:cNvSpPr/>
          <p:nvPr/>
        </p:nvSpPr>
        <p:spPr>
          <a:xfrm>
            <a:off x="107999" y="3776755"/>
            <a:ext cx="9035643" cy="51552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l" defTabSz="914400" rtl="0" fontAlgn="auto" hangingPunct="1">
              <a:lnSpc>
                <a:spcPct val="80000"/>
              </a:lnSpc>
              <a:spcBef>
                <a:spcPts val="0"/>
              </a:spcBef>
              <a:spcAft>
                <a:spcPts val="0"/>
              </a:spcAft>
              <a:buClr>
                <a:srgbClr val="333399"/>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BUT :</a:t>
            </a: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none" strike="noStrike" kern="1200" cap="none" spc="0" baseline="0">
                <a:solidFill>
                  <a:srgbClr val="000000"/>
                </a:solidFill>
                <a:uFillTx/>
                <a:latin typeface="Comic Sans MS" pitchFamily="66"/>
                <a:ea typeface="Microsoft YaHei" pitchFamily="1"/>
                <a:cs typeface="Mangal" pitchFamily="2"/>
              </a:rPr>
              <a:t>admission exceptionnelle</a:t>
            </a:r>
            <a:r>
              <a:rPr lang="fr-FR" sz="2800" b="0" i="0" u="none" strike="noStrike" kern="1200" cap="none" spc="0" baseline="0">
                <a:solidFill>
                  <a:srgbClr val="000000"/>
                </a:solidFill>
                <a:uFillTx/>
                <a:latin typeface="Comic Sans MS" pitchFamily="66"/>
                <a:ea typeface="Microsoft YaHei" pitchFamily="1"/>
                <a:cs typeface="Mangal" pitchFamily="2"/>
              </a:rPr>
              <a:t>.</a:t>
            </a:r>
          </a:p>
        </p:txBody>
      </p:sp>
      <p:sp>
        <p:nvSpPr>
          <p:cNvPr id="6" name="Rectangle 5">
            <a:extLst>
              <a:ext uri="{FF2B5EF4-FFF2-40B4-BE49-F238E27FC236}">
                <a16:creationId xmlns:a16="http://schemas.microsoft.com/office/drawing/2014/main" id="{6F831B9F-BCA6-0DB0-E96F-C57A2E674BF4}"/>
              </a:ext>
            </a:extLst>
          </p:cNvPr>
          <p:cNvSpPr/>
          <p:nvPr/>
        </p:nvSpPr>
        <p:spPr>
          <a:xfrm>
            <a:off x="107999" y="4292641"/>
            <a:ext cx="9035643" cy="172836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Clr>
                <a:srgbClr val="333399"/>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 pos="8985241" algn="l"/>
              </a:tabLst>
              <a:defRPr sz="1800" b="0" i="0" u="none" strike="noStrike" kern="0" cap="none" spc="0" baseline="0">
                <a:solidFill>
                  <a:srgbClr val="000000"/>
                </a:solidFill>
                <a:uFillTx/>
              </a:defRPr>
            </a:pPr>
            <a:r>
              <a:rPr lang="fr-FR" sz="2800" b="1" i="0" u="none" strike="noStrike" kern="1200" cap="none" spc="0" baseline="0">
                <a:solidFill>
                  <a:srgbClr val="000000"/>
                </a:solidFill>
                <a:uFillTx/>
                <a:latin typeface="Comic Sans MS" pitchFamily="66"/>
                <a:ea typeface="Microsoft YaHei" pitchFamily="1"/>
                <a:cs typeface="Mangal" pitchFamily="2"/>
              </a:rPr>
              <a:t> Mentions et Formations Complémentaires :</a:t>
            </a:r>
            <a:r>
              <a:rPr lang="fr-FR" sz="2800" b="0" i="0" u="none" strike="noStrike" kern="1200" cap="none" spc="0" baseline="0">
                <a:solidFill>
                  <a:srgbClr val="000000"/>
                </a:solidFill>
                <a:uFillTx/>
                <a:latin typeface="Comic Sans MS" pitchFamily="66"/>
                <a:ea typeface="Microsoft YaHei" pitchFamily="1"/>
                <a:cs typeface="Mangal" pitchFamily="2"/>
              </a:rPr>
              <a:t> Possibilité de compléter sa formation avec la CCIR, AFPAR, GRETA, CMA, … voir site : www.formanoo.org</a:t>
            </a:r>
          </a:p>
        </p:txBody>
      </p:sp>
      <p:sp>
        <p:nvSpPr>
          <p:cNvPr id="7" name="ZoneTexte 4">
            <a:extLst>
              <a:ext uri="{FF2B5EF4-FFF2-40B4-BE49-F238E27FC236}">
                <a16:creationId xmlns:a16="http://schemas.microsoft.com/office/drawing/2014/main" id="{3FEF3167-56AF-AEF5-1CA3-064CE5BBB342}"/>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A84D21E8-CBC0-9014-12D4-90AFCAFA7EA9}"/>
              </a:ext>
            </a:extLst>
          </p:cNvPr>
          <p:cNvSpPr/>
          <p:nvPr/>
        </p:nvSpPr>
        <p:spPr>
          <a:xfrm>
            <a:off x="457200" y="274676"/>
            <a:ext cx="8229243" cy="114264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400" b="1" i="0" u="none" strike="noStrike" kern="1200" cap="none" spc="0" baseline="0">
                <a:solidFill>
                  <a:srgbClr val="000000"/>
                </a:solidFill>
                <a:uFillTx/>
                <a:latin typeface="Comic Sans MS" pitchFamily="66"/>
                <a:ea typeface="Microsoft YaHei" pitchFamily="1"/>
                <a:cs typeface="Mangal" pitchFamily="2"/>
              </a:rPr>
              <a:t>Modalités d’inscriptions</a:t>
            </a:r>
          </a:p>
        </p:txBody>
      </p:sp>
      <p:sp>
        <p:nvSpPr>
          <p:cNvPr id="3" name="Text Box 2">
            <a:extLst>
              <a:ext uri="{FF2B5EF4-FFF2-40B4-BE49-F238E27FC236}">
                <a16:creationId xmlns:a16="http://schemas.microsoft.com/office/drawing/2014/main" id="{C5B27AA0-44A9-C711-7651-68CAD16CB03A}"/>
              </a:ext>
            </a:extLst>
          </p:cNvPr>
          <p:cNvSpPr/>
          <p:nvPr/>
        </p:nvSpPr>
        <p:spPr>
          <a:xfrm>
            <a:off x="457200" y="1600200"/>
            <a:ext cx="8229243" cy="45255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0"/>
              </a:spcAft>
              <a:buClr>
                <a:srgbClr val="000000"/>
              </a:buClr>
              <a:buSzPct val="100000"/>
              <a:buFont typeface="Wingdings 2"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Comic Sans MS" pitchFamily="66"/>
                <a:ea typeface="Microsoft YaHei" pitchFamily="1"/>
                <a:cs typeface="Mangal" pitchFamily="2"/>
              </a:rPr>
              <a:t> </a:t>
            </a:r>
            <a:r>
              <a:rPr lang="fr-FR" sz="3200" b="1" i="0" u="sng" strike="noStrike" kern="1200" cap="none" spc="0" baseline="0" dirty="0">
                <a:solidFill>
                  <a:srgbClr val="000000"/>
                </a:solidFill>
                <a:uFillTx/>
                <a:latin typeface="Comic Sans MS" pitchFamily="66"/>
                <a:ea typeface="Microsoft YaHei" pitchFamily="1"/>
                <a:cs typeface="Mangal" pitchFamily="2"/>
              </a:rPr>
              <a:t>le BTS</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sng" strike="noStrike" kern="1200" cap="none" spc="0" baseline="0" dirty="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Comic Sans MS" pitchFamily="66"/>
                <a:ea typeface="Microsoft YaHei" pitchFamily="1"/>
                <a:cs typeface="Mangal" pitchFamily="2"/>
              </a:rPr>
              <a:t> est un diplôme spécialisé, plus spécifique que le BUT.</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dirty="0">
                <a:solidFill>
                  <a:srgbClr val="000000"/>
                </a:solidFill>
                <a:uFillTx/>
                <a:latin typeface="Comic Sans MS" pitchFamily="66"/>
                <a:ea typeface="Microsoft YaHei" pitchFamily="1"/>
                <a:cs typeface="Mangal" pitchFamily="2"/>
              </a:rPr>
              <a:t> </a:t>
            </a:r>
            <a:r>
              <a:rPr lang="fr-FR" sz="2400" b="0" i="0" u="none" strike="noStrike" kern="1200" cap="none" spc="0" baseline="0" dirty="0">
                <a:solidFill>
                  <a:srgbClr val="000000"/>
                </a:solidFill>
                <a:uFillTx/>
                <a:latin typeface="Comic Sans MS" pitchFamily="66"/>
                <a:ea typeface="Microsoft YaHei" pitchFamily="1"/>
                <a:cs typeface="Mangal" pitchFamily="2"/>
              </a:rPr>
              <a:t>Réparties sur 2 ans, les études sont très professionnelles et intègrent plusieurs stages en entreprise.</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Comic Sans MS" pitchFamily="66"/>
                <a:ea typeface="Microsoft YaHei" pitchFamily="1"/>
                <a:cs typeface="Mangal" pitchFamily="2"/>
              </a:rPr>
              <a:t> 3 étudiants de BTS sur 10 continuent leurs études.</a:t>
            </a:r>
          </a:p>
          <a:p>
            <a:pPr marL="0" marR="0" lvl="0" indent="0" algn="l" defTabSz="914400" rtl="0" fontAlgn="auto" hangingPunct="1">
              <a:lnSpc>
                <a:spcPct val="9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0" marR="0" lvl="0" indent="0" algn="l" defTabSz="914400" rtl="0" fontAlgn="auto" hangingPunct="1">
              <a:lnSpc>
                <a:spcPct val="90000"/>
              </a:lnSpc>
              <a:spcBef>
                <a:spcPts val="0"/>
              </a:spcBef>
              <a:spcAft>
                <a:spcPts val="0"/>
              </a:spcAft>
              <a:buClr>
                <a:srgbClr val="000000"/>
              </a:buClr>
              <a:buSzPct val="100000"/>
              <a:buFont typeface="Wingdings"/>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dirty="0">
                <a:solidFill>
                  <a:srgbClr val="000000"/>
                </a:solidFill>
                <a:uFillTx/>
                <a:latin typeface="Comic Sans MS" pitchFamily="66"/>
                <a:ea typeface="Microsoft YaHei" pitchFamily="1"/>
                <a:cs typeface="Mangal" pitchFamily="2"/>
              </a:rPr>
              <a:t> Se prépare en lycée – </a:t>
            </a:r>
            <a:r>
              <a:rPr lang="fr-FR" sz="2400" b="1" i="0" u="none" strike="noStrike" kern="1200" cap="none" spc="0" baseline="0" dirty="0">
                <a:solidFill>
                  <a:srgbClr val="000000"/>
                </a:solidFill>
                <a:uFillTx/>
                <a:latin typeface="Comic Sans MS" pitchFamily="66"/>
                <a:ea typeface="Microsoft YaHei" pitchFamily="1"/>
                <a:cs typeface="Mangal" pitchFamily="2"/>
              </a:rPr>
              <a:t>Inscription Parcoursup</a:t>
            </a:r>
          </a:p>
        </p:txBody>
      </p:sp>
      <p:sp>
        <p:nvSpPr>
          <p:cNvPr id="4" name="ZoneTexte 4">
            <a:extLst>
              <a:ext uri="{FF2B5EF4-FFF2-40B4-BE49-F238E27FC236}">
                <a16:creationId xmlns:a16="http://schemas.microsoft.com/office/drawing/2014/main" id="{2E33D12C-1B4D-B810-2BF9-7CCFC8E7353B}"/>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11B4C627-5798-72AC-0345-0BAED742BB7E}"/>
              </a:ext>
            </a:extLst>
          </p:cNvPr>
          <p:cNvSpPr/>
          <p:nvPr/>
        </p:nvSpPr>
        <p:spPr>
          <a:xfrm>
            <a:off x="457200" y="274676"/>
            <a:ext cx="8229243" cy="10663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0" i="0" u="none" strike="noStrike" kern="1200" cap="none" spc="0" baseline="0">
                <a:solidFill>
                  <a:srgbClr val="000000"/>
                </a:solidFill>
                <a:uFillTx/>
                <a:latin typeface="Comic Sans MS" pitchFamily="66"/>
                <a:ea typeface="Microsoft YaHei" pitchFamily="1"/>
                <a:cs typeface="Mangal" pitchFamily="2"/>
              </a:rPr>
              <a:t>Modalités d’inscriptions</a:t>
            </a:r>
          </a:p>
        </p:txBody>
      </p:sp>
      <p:sp>
        <p:nvSpPr>
          <p:cNvPr id="3" name="Text Box 2">
            <a:extLst>
              <a:ext uri="{FF2B5EF4-FFF2-40B4-BE49-F238E27FC236}">
                <a16:creationId xmlns:a16="http://schemas.microsoft.com/office/drawing/2014/main" id="{02649244-A20A-9773-9238-D0FCE66BDFB8}"/>
              </a:ext>
            </a:extLst>
          </p:cNvPr>
          <p:cNvSpPr/>
          <p:nvPr/>
        </p:nvSpPr>
        <p:spPr>
          <a:xfrm>
            <a:off x="250920" y="1341360"/>
            <a:ext cx="8435522" cy="4784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0" i="0" u="sng" strike="noStrike" kern="1200" cap="none" spc="0" baseline="0">
              <a:solidFill>
                <a:srgbClr val="000000"/>
              </a:solidFill>
              <a:uFillTx/>
              <a:latin typeface="Comic Sans MS" pitchFamily="66"/>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Wingdings 2"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sng" strike="noStrike" kern="1200" cap="none" spc="0" baseline="0">
                <a:solidFill>
                  <a:srgbClr val="000000"/>
                </a:solidFill>
                <a:uFillTx/>
                <a:latin typeface="Comic Sans MS" pitchFamily="66"/>
                <a:ea typeface="Microsoft YaHei" pitchFamily="1"/>
                <a:cs typeface="Mangal" pitchFamily="2"/>
              </a:rPr>
              <a:t>Pour MC / FC / FCIL</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Prendre directement contact avec les établissements qui préparent ces formations. Sélection le plus souvent sur dossier scolaire.</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Arial" pitchFamily="18"/>
              <a:ea typeface="Microsoft YaHei" pitchFamily="1"/>
              <a:cs typeface="Mangal" pitchFamily="2"/>
            </a:endParaRPr>
          </a:p>
          <a:p>
            <a:pPr marL="0" marR="0" lvl="0" indent="0" algn="l" defTabSz="914400" rtl="0" fontAlgn="auto" hangingPunct="1">
              <a:lnSpc>
                <a:spcPct val="100000"/>
              </a:lnSpc>
              <a:spcBef>
                <a:spcPts val="0"/>
              </a:spcBef>
              <a:spcAft>
                <a:spcPts val="0"/>
              </a:spcAft>
              <a:buClr>
                <a:srgbClr val="000000"/>
              </a:buClr>
              <a:buSzPct val="100000"/>
              <a:buFont typeface="Wingdings 2" pitchFamily="16"/>
              <a:buChar char=""/>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 </a:t>
            </a:r>
            <a:r>
              <a:rPr lang="fr-FR" sz="2800" b="1" i="0" u="sng" strike="noStrike" kern="1200" cap="none" spc="0" baseline="0">
                <a:solidFill>
                  <a:srgbClr val="000000"/>
                </a:solidFill>
                <a:uFillTx/>
                <a:latin typeface="Comic Sans MS" pitchFamily="66"/>
                <a:ea typeface="Microsoft YaHei" pitchFamily="1"/>
                <a:cs typeface="Mangal" pitchFamily="2"/>
              </a:rPr>
              <a:t>Pour les écoles spécialisées</a:t>
            </a:r>
          </a:p>
          <a:p>
            <a:pPr marL="0" marR="0" lvl="0" indent="0" algn="just"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omic Sans MS" pitchFamily="66"/>
                <a:ea typeface="Microsoft YaHei" pitchFamily="1"/>
                <a:cs typeface="Mangal" pitchFamily="2"/>
              </a:rPr>
              <a:t>Attention recrutement le + souvent sur concours. Inscription en cours d’année scolaire.</a:t>
            </a:r>
          </a:p>
          <a:p>
            <a:pPr marL="0" marR="0" lvl="0" indent="0" algn="l"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2800" b="0" i="0" u="none" strike="noStrike" kern="1200" cap="none" spc="0" baseline="0">
              <a:solidFill>
                <a:srgbClr val="000000"/>
              </a:solidFill>
              <a:uFillTx/>
              <a:latin typeface="Comic Sans MS" pitchFamily="66"/>
              <a:ea typeface="Microsoft YaHei" pitchFamily="1"/>
              <a:cs typeface="Mangal" pitchFamily="2"/>
            </a:endParaRPr>
          </a:p>
        </p:txBody>
      </p:sp>
      <p:sp>
        <p:nvSpPr>
          <p:cNvPr id="4" name="ZoneTexte 4">
            <a:extLst>
              <a:ext uri="{FF2B5EF4-FFF2-40B4-BE49-F238E27FC236}">
                <a16:creationId xmlns:a16="http://schemas.microsoft.com/office/drawing/2014/main" id="{E72D569C-C9C6-411E-FC4D-F94CDB5ACBAC}"/>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06B6EA38-0AAB-E831-254C-2E73626AC9BE}"/>
              </a:ext>
            </a:extLst>
          </p:cNvPr>
          <p:cNvSpPr/>
          <p:nvPr/>
        </p:nvSpPr>
        <p:spPr>
          <a:xfrm>
            <a:off x="791998" y="433443"/>
            <a:ext cx="7651443" cy="253656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000" b="1" i="0" u="none" strike="noStrike" kern="1200" cap="none" spc="0" baseline="0">
                <a:solidFill>
                  <a:srgbClr val="000000"/>
                </a:solidFill>
                <a:uFillTx/>
                <a:latin typeface="Arial" pitchFamily="18"/>
                <a:ea typeface="Microsoft YaHei" pitchFamily="1"/>
                <a:cs typeface="Mangal" pitchFamily="2"/>
              </a:rPr>
              <a:t>VOUS ÊTES CANDIDAT</a:t>
            </a:r>
            <a:br>
              <a:rPr lang="fr-FR" sz="4000" b="1" i="0" u="none" strike="noStrike" kern="1200" cap="none" spc="0" baseline="0">
                <a:solidFill>
                  <a:srgbClr val="000000"/>
                </a:solidFill>
                <a:uFillTx/>
                <a:latin typeface="Arial" pitchFamily="18"/>
                <a:ea typeface="Microsoft YaHei" pitchFamily="1"/>
                <a:cs typeface="Mangal" pitchFamily="2"/>
              </a:rPr>
            </a:br>
            <a:r>
              <a:rPr lang="fr-FR" sz="4000" b="0" i="0" u="none" strike="noStrike" kern="1200" cap="none" spc="0" baseline="0">
                <a:solidFill>
                  <a:srgbClr val="000000"/>
                </a:solidFill>
                <a:uFillTx/>
                <a:latin typeface="Arial" pitchFamily="18"/>
                <a:ea typeface="Microsoft YaHei" pitchFamily="1"/>
                <a:cs typeface="Mangal" pitchFamily="2"/>
              </a:rPr>
              <a:t>à l’admission en </a:t>
            </a:r>
            <a:r>
              <a:rPr lang="fr-FR" sz="4000" b="1" i="0" u="none" strike="noStrike" kern="1200" cap="none" spc="0" baseline="0">
                <a:solidFill>
                  <a:srgbClr val="000000"/>
                </a:solidFill>
                <a:uFillTx/>
                <a:latin typeface="Arial" pitchFamily="18"/>
                <a:ea typeface="Microsoft YaHei" pitchFamily="1"/>
                <a:cs typeface="Mangal" pitchFamily="2"/>
              </a:rPr>
              <a:t>1ère année d’études supérieures</a:t>
            </a:r>
            <a:br>
              <a:rPr lang="fr-FR" sz="4000" b="1" i="0" u="none" strike="noStrike" kern="1200" cap="none" spc="0" baseline="0">
                <a:solidFill>
                  <a:srgbClr val="000000"/>
                </a:solidFill>
                <a:uFillTx/>
                <a:latin typeface="Arial" pitchFamily="18"/>
                <a:ea typeface="Microsoft YaHei" pitchFamily="1"/>
                <a:cs typeface="Mangal" pitchFamily="2"/>
              </a:rPr>
            </a:br>
            <a:r>
              <a:rPr lang="fr-FR" sz="4000" b="0" i="0" u="none" strike="noStrike" kern="1200" cap="none" spc="0" baseline="0">
                <a:solidFill>
                  <a:srgbClr val="000000"/>
                </a:solidFill>
                <a:uFillTx/>
                <a:latin typeface="Arial" pitchFamily="18"/>
                <a:ea typeface="Microsoft YaHei" pitchFamily="1"/>
                <a:cs typeface="Mangal" pitchFamily="2"/>
              </a:rPr>
              <a:t>à la Réunion et en Métropole</a:t>
            </a:r>
          </a:p>
        </p:txBody>
      </p:sp>
      <p:sp>
        <p:nvSpPr>
          <p:cNvPr id="3" name="Text Box 2">
            <a:extLst>
              <a:ext uri="{FF2B5EF4-FFF2-40B4-BE49-F238E27FC236}">
                <a16:creationId xmlns:a16="http://schemas.microsoft.com/office/drawing/2014/main" id="{53C7C73C-33FB-B1E8-E7DB-1132DE871100}"/>
              </a:ext>
            </a:extLst>
          </p:cNvPr>
          <p:cNvSpPr/>
          <p:nvPr/>
        </p:nvSpPr>
        <p:spPr>
          <a:xfrm>
            <a:off x="746278" y="4049639"/>
            <a:ext cx="7651443" cy="12949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Vous utiliserez la plateforme pour vos candidatures POST-BAC </a:t>
            </a:r>
            <a:br>
              <a:rPr lang="fr-FR" sz="3200" b="1" i="0" u="none" strike="noStrike" kern="1200" cap="none" spc="0" baseline="0" dirty="0">
                <a:solidFill>
                  <a:srgbClr val="000000"/>
                </a:solidFill>
                <a:uFillTx/>
                <a:latin typeface="Arial" pitchFamily="18"/>
                <a:ea typeface="Microsoft YaHei" pitchFamily="1"/>
                <a:cs typeface="Mangal" pitchFamily="2"/>
              </a:rPr>
            </a:br>
            <a:r>
              <a:rPr lang="fr-FR" sz="4000" b="1" i="0" u="none" strike="noStrike" kern="1200" cap="none" spc="0" baseline="0" dirty="0">
                <a:solidFill>
                  <a:srgbClr val="000000"/>
                </a:solidFill>
                <a:uFillTx/>
                <a:latin typeface="Arial" pitchFamily="18"/>
                <a:ea typeface="Microsoft YaHei" pitchFamily="1"/>
                <a:cs typeface="Mangal" pitchFamily="2"/>
              </a:rPr>
              <a:t>PARCOURSUP</a:t>
            </a: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400" b="1" i="0" u="none" strike="noStrike" kern="1200" cap="none" spc="0" baseline="0" dirty="0">
                <a:solidFill>
                  <a:srgbClr val="000000"/>
                </a:solidFill>
                <a:uFillTx/>
                <a:latin typeface="Arial" pitchFamily="18"/>
                <a:ea typeface="Microsoft YaHei" pitchFamily="1"/>
                <a:cs typeface="Mangal" pitchFamily="2"/>
              </a:rPr>
              <a:t>www.parcoursup.fr</a:t>
            </a:r>
          </a:p>
        </p:txBody>
      </p:sp>
      <p:sp>
        <p:nvSpPr>
          <p:cNvPr id="4" name="Text Box 3">
            <a:extLst>
              <a:ext uri="{FF2B5EF4-FFF2-40B4-BE49-F238E27FC236}">
                <a16:creationId xmlns:a16="http://schemas.microsoft.com/office/drawing/2014/main" id="{363EB864-D24F-44B5-92A4-B44E9755DD02}"/>
              </a:ext>
            </a:extLst>
          </p:cNvPr>
          <p:cNvSpPr/>
          <p:nvPr/>
        </p:nvSpPr>
        <p:spPr>
          <a:xfrm>
            <a:off x="700201" y="5164202"/>
            <a:ext cx="7743596" cy="85680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b"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4000" b="1" i="0" u="none" strike="noStrike" kern="1200" cap="none" spc="0" baseline="0" dirty="0">
              <a:solidFill>
                <a:srgbClr val="000000"/>
              </a:solidFill>
              <a:uFillTx/>
              <a:latin typeface="Arial" pitchFamily="18"/>
              <a:ea typeface="Microsoft YaHei" pitchFamily="1"/>
              <a:cs typeface="Mangal" pitchFamily="2"/>
            </a:endParaRPr>
          </a:p>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000" b="1" i="0" u="none" strike="noStrike" kern="1200" cap="none" spc="0" baseline="0" dirty="0">
                <a:solidFill>
                  <a:srgbClr val="000000"/>
                </a:solidFill>
                <a:uFillTx/>
                <a:latin typeface="Arial" pitchFamily="18"/>
                <a:ea typeface="Microsoft YaHei" pitchFamily="1"/>
                <a:cs typeface="Mangal" pitchFamily="2"/>
              </a:rPr>
              <a:t>Ouverture le 20 décembre 2023</a:t>
            </a:r>
          </a:p>
        </p:txBody>
      </p:sp>
      <p:sp>
        <p:nvSpPr>
          <p:cNvPr id="5" name="ZoneTexte 4">
            <a:extLst>
              <a:ext uri="{FF2B5EF4-FFF2-40B4-BE49-F238E27FC236}">
                <a16:creationId xmlns:a16="http://schemas.microsoft.com/office/drawing/2014/main" id="{2D06C05C-9AC7-A976-7D18-5418D4DAB7F5}"/>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8CDD8C75-0B23-EFFD-6EEA-F5118640BE87}"/>
              </a:ext>
            </a:extLst>
          </p:cNvPr>
          <p:cNvSpPr/>
          <p:nvPr/>
        </p:nvSpPr>
        <p:spPr>
          <a:xfrm>
            <a:off x="534960" y="404640"/>
            <a:ext cx="8032318" cy="79164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0" tIns="0" rIns="0" bIns="0" anchor="ctr" anchorCtr="1" compatLnSpc="0">
            <a:noAutofit/>
          </a:bodyPr>
          <a:lstStyle/>
          <a:p>
            <a:pPr marL="0" marR="0" lvl="0" indent="0" algn="ctr" defTabSz="914400" rtl="0" fontAlgn="auto" hangingPunct="1">
              <a:lnSpc>
                <a:spcPct val="100000"/>
              </a:lnSpc>
              <a:spcBef>
                <a:spcPts val="500"/>
              </a:spcBef>
              <a:spcAft>
                <a:spcPts val="0"/>
              </a:spcAft>
              <a:buNone/>
              <a:tabLst>
                <a:tab pos="0" algn="l"/>
                <a:tab pos="566644" algn="l"/>
                <a:tab pos="1481035" algn="l"/>
                <a:tab pos="2395435" algn="l"/>
                <a:tab pos="3309835" algn="l"/>
                <a:tab pos="4224235" algn="l"/>
                <a:tab pos="5138644" algn="l"/>
                <a:tab pos="6053044" algn="l"/>
                <a:tab pos="6967444" algn="l"/>
                <a:tab pos="7881844" algn="l"/>
                <a:tab pos="8796244" algn="l"/>
                <a:tab pos="9710644" algn="l"/>
                <a:tab pos="9880558" algn="l"/>
                <a:tab pos="10329839" algn="l"/>
                <a:tab pos="10779120" algn="l"/>
                <a:tab pos="10780556" algn="l"/>
              </a:tabLst>
              <a:defRPr sz="1800" b="0" i="0" u="none" strike="noStrike" kern="0" cap="none" spc="0" baseline="0">
                <a:solidFill>
                  <a:srgbClr val="000000"/>
                </a:solidFill>
                <a:uFillTx/>
              </a:defRPr>
            </a:pPr>
            <a:r>
              <a:rPr lang="fr-FR" sz="4200" b="1" i="0" u="none" strike="noStrike" kern="1200" cap="none" spc="0" baseline="0" dirty="0">
                <a:solidFill>
                  <a:srgbClr val="000000"/>
                </a:solidFill>
                <a:uFillTx/>
                <a:latin typeface="Arial" pitchFamily="18"/>
                <a:ea typeface="Microsoft YaHei" pitchFamily="1"/>
                <a:cs typeface="Mangal" pitchFamily="2"/>
              </a:rPr>
              <a:t>L’application</a:t>
            </a:r>
            <a:r>
              <a:rPr lang="fr-FR" sz="3600" b="1" i="0" u="none" strike="noStrike" kern="1200" cap="none" spc="0" baseline="0" dirty="0">
                <a:solidFill>
                  <a:srgbClr val="000000"/>
                </a:solidFill>
                <a:uFillTx/>
                <a:latin typeface="Arial" pitchFamily="18"/>
                <a:ea typeface="Microsoft YaHei" pitchFamily="1"/>
                <a:cs typeface="Mangal" pitchFamily="2"/>
              </a:rPr>
              <a:t> </a:t>
            </a:r>
            <a:r>
              <a:rPr lang="fr-FR" sz="4200" b="1" i="0" u="none" strike="noStrike" kern="1200" cap="none" spc="0" baseline="0" dirty="0">
                <a:solidFill>
                  <a:srgbClr val="000000"/>
                </a:solidFill>
                <a:uFillTx/>
                <a:latin typeface="Arial" pitchFamily="18"/>
                <a:ea typeface="Microsoft YaHei" pitchFamily="1"/>
                <a:cs typeface="Mangal" pitchFamily="2"/>
              </a:rPr>
              <a:t>Parcoursup</a:t>
            </a:r>
          </a:p>
        </p:txBody>
      </p:sp>
      <p:sp>
        <p:nvSpPr>
          <p:cNvPr id="3" name="Text Box 2">
            <a:extLst>
              <a:ext uri="{FF2B5EF4-FFF2-40B4-BE49-F238E27FC236}">
                <a16:creationId xmlns:a16="http://schemas.microsoft.com/office/drawing/2014/main" id="{80F2B25C-EBC3-0048-401E-A8EA509B5CC1}"/>
              </a:ext>
            </a:extLst>
          </p:cNvPr>
          <p:cNvSpPr/>
          <p:nvPr/>
        </p:nvSpPr>
        <p:spPr>
          <a:xfrm>
            <a:off x="179277" y="1623956"/>
            <a:ext cx="8713436" cy="33173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0" compatLnSpc="0">
            <a:noAutofit/>
          </a:bodyPr>
          <a:lstStyle/>
          <a:p>
            <a:pPr marL="0" marR="0" lvl="0" indent="0" algn="just" defTabSz="914400" rtl="0" fontAlgn="auto" hangingPunct="1">
              <a:lnSpc>
                <a:spcPct val="100000"/>
              </a:lnSpc>
              <a:spcBef>
                <a:spcPts val="4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a:solidFill>
                  <a:srgbClr val="000000"/>
                </a:solidFill>
                <a:uFillTx/>
                <a:latin typeface="Arial" pitchFamily="18"/>
                <a:ea typeface="Microsoft YaHei" pitchFamily="1"/>
                <a:cs typeface="Mangal" pitchFamily="2"/>
              </a:rPr>
              <a:t>Pour </a:t>
            </a:r>
            <a:r>
              <a:rPr lang="fr-FR" sz="3200" b="1" i="0" u="none" strike="noStrike" kern="1200" cap="none" spc="0" baseline="0">
                <a:solidFill>
                  <a:srgbClr val="000000"/>
                </a:solidFill>
                <a:uFillTx/>
                <a:latin typeface="Arial" pitchFamily="18"/>
                <a:ea typeface="Microsoft YaHei" pitchFamily="1"/>
                <a:cs typeface="Mangal" pitchFamily="2"/>
              </a:rPr>
              <a:t>recevoir sur son portable toutes les notifications et alertes </a:t>
            </a:r>
            <a:r>
              <a:rPr lang="fr-FR" sz="3200" b="0" i="0" u="none" strike="noStrike" kern="1200" cap="none" spc="0" baseline="0">
                <a:solidFill>
                  <a:srgbClr val="000000"/>
                </a:solidFill>
                <a:uFillTx/>
                <a:latin typeface="Arial" pitchFamily="18"/>
                <a:ea typeface="Microsoft YaHei" pitchFamily="1"/>
                <a:cs typeface="Mangal" pitchFamily="2"/>
              </a:rPr>
              <a:t>durant la procédure</a:t>
            </a:r>
          </a:p>
          <a:p>
            <a:pPr marL="0" marR="0" lvl="0" indent="0" algn="just" defTabSz="914400" rtl="0" fontAlgn="auto" hangingPunct="1">
              <a:lnSpc>
                <a:spcPct val="100000"/>
              </a:lnSpc>
              <a:spcBef>
                <a:spcPts val="4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endParaRPr lang="fr-FR" sz="3200" b="0" i="0" u="none" strike="noStrike" kern="1200" cap="none" spc="0" baseline="0">
              <a:solidFill>
                <a:srgbClr val="000000"/>
              </a:solidFill>
              <a:uFillTx/>
              <a:latin typeface="Arial" pitchFamily="18"/>
              <a:ea typeface="Microsoft YaHei" pitchFamily="1"/>
              <a:cs typeface="Mangal" pitchFamily="2"/>
            </a:endParaRPr>
          </a:p>
          <a:p>
            <a:pPr marL="0" marR="0" lvl="0" indent="0" algn="just" defTabSz="914400" rtl="0" fontAlgn="auto" hangingPunct="1">
              <a:lnSpc>
                <a:spcPct val="100000"/>
              </a:lnSpc>
              <a:spcBef>
                <a:spcPts val="40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3200" b="0" i="0" u="none" strike="noStrike" kern="1200" cap="none" spc="0" baseline="0">
                <a:solidFill>
                  <a:srgbClr val="000000"/>
                </a:solidFill>
                <a:uFillTx/>
                <a:latin typeface="Arial" pitchFamily="18"/>
                <a:ea typeface="Microsoft YaHei" pitchFamily="1"/>
                <a:cs typeface="Mangal" pitchFamily="2"/>
              </a:rPr>
              <a:t>en version Android                   et iOS   </a:t>
            </a:r>
          </a:p>
        </p:txBody>
      </p:sp>
      <p:pic>
        <p:nvPicPr>
          <p:cNvPr id="4" name="Picture 3">
            <a:extLst>
              <a:ext uri="{FF2B5EF4-FFF2-40B4-BE49-F238E27FC236}">
                <a16:creationId xmlns:a16="http://schemas.microsoft.com/office/drawing/2014/main" id="{C514C111-90BC-0F57-1306-18E2E054E010}"/>
              </a:ext>
            </a:extLst>
          </p:cNvPr>
          <p:cNvPicPr>
            <a:picLocks noChangeAspect="1"/>
          </p:cNvPicPr>
          <p:nvPr/>
        </p:nvPicPr>
        <p:blipFill>
          <a:blip r:embed="rId3">
            <a:lum/>
            <a:alphaModFix/>
          </a:blip>
          <a:srcRect/>
          <a:stretch>
            <a:fillRect/>
          </a:stretch>
        </p:blipFill>
        <p:spPr>
          <a:xfrm>
            <a:off x="3938759" y="3282842"/>
            <a:ext cx="1294918" cy="471236"/>
          </a:xfrm>
          <a:prstGeom prst="rect">
            <a:avLst/>
          </a:prstGeom>
          <a:noFill/>
          <a:ln cap="flat">
            <a:noFill/>
          </a:ln>
        </p:spPr>
      </p:pic>
      <p:pic>
        <p:nvPicPr>
          <p:cNvPr id="5" name="Picture 4">
            <a:extLst>
              <a:ext uri="{FF2B5EF4-FFF2-40B4-BE49-F238E27FC236}">
                <a16:creationId xmlns:a16="http://schemas.microsoft.com/office/drawing/2014/main" id="{24C28271-A766-65E7-01DE-4BF603C40A73}"/>
              </a:ext>
            </a:extLst>
          </p:cNvPr>
          <p:cNvPicPr>
            <a:picLocks noChangeAspect="1"/>
          </p:cNvPicPr>
          <p:nvPr/>
        </p:nvPicPr>
        <p:blipFill>
          <a:blip r:embed="rId4">
            <a:lum/>
            <a:alphaModFix/>
          </a:blip>
          <a:srcRect/>
          <a:stretch>
            <a:fillRect/>
          </a:stretch>
        </p:blipFill>
        <p:spPr>
          <a:xfrm>
            <a:off x="7272360" y="3324237"/>
            <a:ext cx="1294918" cy="388437"/>
          </a:xfrm>
          <a:prstGeom prst="rect">
            <a:avLst/>
          </a:prstGeom>
          <a:noFill/>
          <a:ln cap="flat">
            <a:noFill/>
          </a:ln>
        </p:spPr>
      </p:pic>
      <p:sp>
        <p:nvSpPr>
          <p:cNvPr id="6" name="AutoShape 5">
            <a:extLst>
              <a:ext uri="{FF2B5EF4-FFF2-40B4-BE49-F238E27FC236}">
                <a16:creationId xmlns:a16="http://schemas.microsoft.com/office/drawing/2014/main" id="{F33ACC50-58EF-CF75-563F-C58FC152B4AA}"/>
              </a:ext>
            </a:extLst>
          </p:cNvPr>
          <p:cNvSpPr/>
          <p:nvPr/>
        </p:nvSpPr>
        <p:spPr>
          <a:xfrm>
            <a:off x="1650958" y="5311804"/>
            <a:ext cx="5868719" cy="58536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26338B"/>
          </a:solid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Arial" pitchFamily="18"/>
                <a:ea typeface="Microsoft YaHei" pitchFamily="1"/>
                <a:cs typeface="DejaVu Sans" pitchFamily="34"/>
              </a:rPr>
              <a:t>N’oubliez pas de télécharger l’application</a:t>
            </a:r>
          </a:p>
        </p:txBody>
      </p:sp>
      <p:sp>
        <p:nvSpPr>
          <p:cNvPr id="7" name="ZoneTexte 4">
            <a:extLst>
              <a:ext uri="{FF2B5EF4-FFF2-40B4-BE49-F238E27FC236}">
                <a16:creationId xmlns:a16="http://schemas.microsoft.com/office/drawing/2014/main" id="{8F2E6F2C-4A78-F6F2-717E-D763ADF1CD99}"/>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E8A20D67-D3BF-A16C-73EB-564A5271F6A8}"/>
              </a:ext>
            </a:extLst>
          </p:cNvPr>
          <p:cNvSpPr/>
          <p:nvPr/>
        </p:nvSpPr>
        <p:spPr>
          <a:xfrm>
            <a:off x="285841" y="215999"/>
            <a:ext cx="8389437" cy="129491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ctr" anchorCtr="1" compatLnSpc="0">
            <a:noAutofit/>
          </a:bodyPr>
          <a:lstStyle/>
          <a:p>
            <a:pPr marL="0" marR="0" lvl="0" indent="0" algn="ctr" defTabSz="914400" rtl="0" fontAlgn="auto" hangingPunct="1">
              <a:lnSpc>
                <a:spcPct val="100000"/>
              </a:lnSpc>
              <a:spcBef>
                <a:spcPts val="0"/>
              </a:spcBef>
              <a:spcAft>
                <a:spcPts val="0"/>
              </a:spcAft>
              <a:buNone/>
              <a:tabLst>
                <a:tab pos="0" algn="l"/>
                <a:tab pos="447836" algn="l"/>
                <a:tab pos="896761" algn="l"/>
                <a:tab pos="1346042" algn="l"/>
                <a:tab pos="1795323" algn="l"/>
                <a:tab pos="2244595" algn="l"/>
                <a:tab pos="2693877" algn="l"/>
                <a:tab pos="3143158" algn="l"/>
                <a:tab pos="3592439" algn="l"/>
                <a:tab pos="4041721" algn="l"/>
                <a:tab pos="4491002" algn="l"/>
                <a:tab pos="4940283" algn="l"/>
                <a:tab pos="5389555" algn="l"/>
                <a:tab pos="5838837" algn="l"/>
                <a:tab pos="6288118" algn="l"/>
                <a:tab pos="6737399" algn="l"/>
                <a:tab pos="7186681" algn="l"/>
                <a:tab pos="7635962" algn="l"/>
                <a:tab pos="8085243" algn="l"/>
                <a:tab pos="8534515" algn="l"/>
                <a:tab pos="8983797" algn="l"/>
              </a:tabLst>
              <a:defRPr sz="1800" b="0" i="0" u="none" strike="noStrike" kern="0" cap="none" spc="0" baseline="0">
                <a:solidFill>
                  <a:srgbClr val="000000"/>
                </a:solidFill>
                <a:uFillTx/>
              </a:defRPr>
            </a:pPr>
            <a:r>
              <a:rPr lang="fr-FR" sz="4200" b="1" i="0" u="none" strike="noStrike" kern="1200" cap="none" spc="0" baseline="0" dirty="0">
                <a:solidFill>
                  <a:srgbClr val="000000"/>
                </a:solidFill>
                <a:uFillTx/>
                <a:latin typeface="Arial" pitchFamily="18"/>
                <a:ea typeface="Microsoft YaHei" pitchFamily="1"/>
                <a:cs typeface="Mangal" pitchFamily="2"/>
              </a:rPr>
              <a:t>Le contenu de la plateforme PARCOURSUP</a:t>
            </a:r>
          </a:p>
        </p:txBody>
      </p:sp>
      <p:sp>
        <p:nvSpPr>
          <p:cNvPr id="3" name="Text Box 2">
            <a:extLst>
              <a:ext uri="{FF2B5EF4-FFF2-40B4-BE49-F238E27FC236}">
                <a16:creationId xmlns:a16="http://schemas.microsoft.com/office/drawing/2014/main" id="{3D9DEDE4-CCD7-17C3-2264-A53CD611AF7B}"/>
              </a:ext>
            </a:extLst>
          </p:cNvPr>
          <p:cNvSpPr/>
          <p:nvPr/>
        </p:nvSpPr>
        <p:spPr>
          <a:xfrm>
            <a:off x="684355" y="1628637"/>
            <a:ext cx="8164083" cy="43418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noAutofit/>
          </a:bodyPr>
          <a:lstStyle/>
          <a:p>
            <a:pPr marL="338044" marR="0" lvl="0" indent="-332997" algn="l" defTabSz="914400" rtl="0" fontAlgn="auto" hangingPunct="1">
              <a:lnSpc>
                <a:spcPct val="100000"/>
              </a:lnSpc>
              <a:spcBef>
                <a:spcPts val="0"/>
              </a:spcBef>
              <a:spcAft>
                <a:spcPts val="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338044" marR="0" lvl="0" indent="-332997" algn="l" defTabSz="914400" rtl="0" fontAlgn="auto" hangingPunct="1">
              <a:lnSpc>
                <a:spcPct val="100000"/>
              </a:lnSpc>
              <a:spcBef>
                <a:spcPts val="0"/>
              </a:spcBef>
              <a:spcAft>
                <a:spcPts val="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Arial" pitchFamily="18"/>
              <a:ea typeface="Microsoft YaHei" pitchFamily="1"/>
              <a:cs typeface="Mangal" pitchFamily="2"/>
            </a:endParaRP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Les contenus et attendus des formations</a:t>
            </a: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Les taux de réussite</a:t>
            </a: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Les débouchés</a:t>
            </a: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La capacité d’accueil</a:t>
            </a: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Les JPO et semaines d’immersion</a:t>
            </a:r>
          </a:p>
          <a:p>
            <a:pPr marL="338044" marR="0" lvl="0" indent="-332997" algn="l" defTabSz="914400" rtl="0" fontAlgn="auto" hangingPunct="1">
              <a:lnSpc>
                <a:spcPct val="100000"/>
              </a:lnSpc>
              <a:spcBef>
                <a:spcPts val="0"/>
              </a:spcBef>
              <a:spcAft>
                <a:spcPts val="60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r>
              <a:rPr lang="fr-FR" sz="3200" b="0" i="0" u="none" strike="noStrike" kern="1200" cap="none" spc="0" baseline="0" dirty="0">
                <a:solidFill>
                  <a:srgbClr val="000000"/>
                </a:solidFill>
                <a:uFillTx/>
                <a:latin typeface="Arial" pitchFamily="18"/>
                <a:ea typeface="Microsoft YaHei" pitchFamily="1"/>
                <a:cs typeface="Mangal" pitchFamily="2"/>
              </a:rPr>
              <a:t>- Contact avec un responsable pédagogique</a:t>
            </a:r>
          </a:p>
          <a:p>
            <a:pPr marL="338044" marR="0" lvl="0" indent="-332997" algn="l" defTabSz="914400" rtl="0" fontAlgn="auto" hangingPunct="1">
              <a:lnSpc>
                <a:spcPct val="100000"/>
              </a:lnSpc>
              <a:spcBef>
                <a:spcPts val="0"/>
              </a:spcBef>
              <a:spcAft>
                <a:spcPts val="0"/>
              </a:spcAft>
              <a:buNone/>
              <a:tabLst>
                <a:tab pos="676088" algn="l"/>
                <a:tab pos="1123925" algn="l"/>
                <a:tab pos="1573206" algn="l"/>
                <a:tab pos="2022487" algn="l"/>
                <a:tab pos="2471759" algn="l"/>
                <a:tab pos="2921041" algn="l"/>
                <a:tab pos="3370322" algn="l"/>
                <a:tab pos="3819603" algn="l"/>
                <a:tab pos="4268519" algn="l"/>
                <a:tab pos="4717800" algn="l"/>
                <a:tab pos="5167081" algn="l"/>
                <a:tab pos="5616363" algn="l"/>
                <a:tab pos="6065644" algn="l"/>
                <a:tab pos="6514925" algn="l"/>
                <a:tab pos="6964207" algn="l"/>
                <a:tab pos="7413488" algn="l"/>
                <a:tab pos="7862760" algn="l"/>
                <a:tab pos="8312041" algn="l"/>
                <a:tab pos="8761323" algn="l"/>
                <a:tab pos="9210604" algn="l"/>
                <a:tab pos="9659885" algn="l"/>
              </a:tabLst>
              <a:defRPr sz="1800" b="0" i="0" u="none" strike="noStrike" kern="0" cap="none" spc="0" baseline="0">
                <a:solidFill>
                  <a:srgbClr val="000000"/>
                </a:solidFill>
                <a:uFillTx/>
              </a:defRPr>
            </a:pPr>
            <a:endParaRPr lang="fr-FR" sz="3200" b="0" i="0" u="none" strike="noStrike" kern="1200" cap="none" spc="0" baseline="0" dirty="0">
              <a:solidFill>
                <a:srgbClr val="000000"/>
              </a:solidFill>
              <a:uFillTx/>
              <a:latin typeface="Arial" pitchFamily="18"/>
              <a:ea typeface="Microsoft YaHei" pitchFamily="1"/>
              <a:cs typeface="Mangal" pitchFamily="2"/>
            </a:endParaRPr>
          </a:p>
        </p:txBody>
      </p:sp>
      <p:sp>
        <p:nvSpPr>
          <p:cNvPr id="4" name="ZoneTexte 4">
            <a:extLst>
              <a:ext uri="{FF2B5EF4-FFF2-40B4-BE49-F238E27FC236}">
                <a16:creationId xmlns:a16="http://schemas.microsoft.com/office/drawing/2014/main" id="{883A2EFE-E422-F642-E84F-FC36BCCAE35B}"/>
              </a:ext>
            </a:extLst>
          </p:cNvPr>
          <p:cNvSpPr/>
          <p:nvPr/>
        </p:nvSpPr>
        <p:spPr>
          <a:xfrm>
            <a:off x="971641" y="6330958"/>
            <a:ext cx="7200360" cy="33371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4997" rIns="90004" bIns="44997"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000000"/>
                </a:solidFill>
                <a:uFillTx/>
                <a:latin typeface="Arial" pitchFamily="18"/>
                <a:ea typeface="Microsoft YaHei" pitchFamily="2"/>
                <a:cs typeface="Mangal" pitchFamily="2"/>
              </a:rPr>
              <a:t>Info Bac Pro </a:t>
            </a:r>
            <a:r>
              <a:rPr lang="fr-FR" sz="1600" b="0" i="0" u="none" strike="noStrike" kern="1200" cap="none" spc="0" baseline="0" dirty="0" err="1">
                <a:solidFill>
                  <a:srgbClr val="000000"/>
                </a:solidFill>
                <a:uFillTx/>
                <a:latin typeface="Arial" pitchFamily="18"/>
                <a:ea typeface="Microsoft YaHei" pitchFamily="2"/>
                <a:cs typeface="Mangal" pitchFamily="2"/>
              </a:rPr>
              <a:t>Patu</a:t>
            </a:r>
            <a:r>
              <a:rPr lang="fr-FR" sz="1600" b="0" i="0" u="none" strike="noStrike" kern="1200" cap="none" spc="0" baseline="0" dirty="0">
                <a:solidFill>
                  <a:srgbClr val="000000"/>
                </a:solidFill>
                <a:uFillTx/>
                <a:latin typeface="Arial" pitchFamily="18"/>
                <a:ea typeface="Microsoft YaHei" pitchFamily="2"/>
                <a:cs typeface="Mangal" pitchFamily="2"/>
              </a:rPr>
              <a:t> de Rosemont – CIO de Saint-Benoît – 202</a:t>
            </a:r>
            <a:r>
              <a:rPr lang="fr-FR" sz="1600" dirty="0">
                <a:solidFill>
                  <a:srgbClr val="000000"/>
                </a:solidFill>
                <a:latin typeface="Arial" pitchFamily="18"/>
                <a:ea typeface="Microsoft YaHei" pitchFamily="2"/>
                <a:cs typeface="Mangal" pitchFamily="2"/>
              </a:rPr>
              <a:t>3</a:t>
            </a:r>
            <a:r>
              <a:rPr lang="fr-FR" sz="1600" b="0" i="0" u="none" strike="noStrike" kern="1200" cap="none" spc="0" baseline="0" dirty="0">
                <a:solidFill>
                  <a:srgbClr val="000000"/>
                </a:solidFill>
                <a:uFillTx/>
                <a:latin typeface="Arial" pitchFamily="18"/>
                <a:ea typeface="Microsoft YaHei" pitchFamily="2"/>
                <a:cs typeface="Mangal" pitchFamily="2"/>
              </a:rPr>
              <a:t>/2024</a:t>
            </a:r>
          </a:p>
        </p:txBody>
      </p:sp>
    </p:spTree>
  </p:cSld>
  <p:clrMapOvr>
    <a:masterClrMapping/>
  </p:clrMapOvr>
</p:sld>
</file>

<file path=ppt/theme/theme1.xml><?xml version="1.0" encoding="utf-8"?>
<a:theme xmlns:a="http://schemas.openxmlformats.org/drawingml/2006/main" name="Standar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3815</Words>
  <Application>Microsoft Office PowerPoint</Application>
  <PresentationFormat>Affichage à l'écran (4:3)</PresentationFormat>
  <Paragraphs>732</Paragraphs>
  <Slides>46</Slides>
  <Notes>46</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46</vt:i4>
      </vt:variant>
    </vt:vector>
  </HeadingPairs>
  <TitlesOfParts>
    <vt:vector size="57" baseType="lpstr">
      <vt:lpstr>Arial</vt:lpstr>
      <vt:lpstr>Calibri</vt:lpstr>
      <vt:lpstr>Comic Sans MS</vt:lpstr>
      <vt:lpstr>Elephant</vt:lpstr>
      <vt:lpstr>Lucida Grande</vt:lpstr>
      <vt:lpstr>Times New Roman</vt:lpstr>
      <vt:lpstr>Wingdings</vt:lpstr>
      <vt:lpstr>Wingdings 2</vt:lpstr>
      <vt:lpstr>Standard</vt:lpstr>
      <vt:lpstr>Standard 1</vt:lpstr>
      <vt:lpstr>Standard 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psyen2</dc:creator>
  <cp:lastModifiedBy>Serge Esnault</cp:lastModifiedBy>
  <cp:revision>23</cp:revision>
  <dcterms:modified xsi:type="dcterms:W3CDTF">2024-01-24T05:19:19Z</dcterms:modified>
</cp:coreProperties>
</file>