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notesMasterIdLst>
    <p:notesMasterId r:id="rId47"/>
  </p:notesMasterIdLst>
  <p:handoutMasterIdLst>
    <p:handoutMasterId r:id="rId48"/>
  </p:handoutMasterIdLst>
  <p:sldIdLst>
    <p:sldId id="256"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3" r:id="rId18"/>
    <p:sldId id="275" r:id="rId19"/>
    <p:sldId id="277" r:id="rId20"/>
    <p:sldId id="276" r:id="rId21"/>
    <p:sldId id="278" r:id="rId22"/>
    <p:sldId id="279" r:id="rId23"/>
    <p:sldId id="280" r:id="rId24"/>
    <p:sldId id="281" r:id="rId25"/>
    <p:sldId id="282" r:id="rId26"/>
    <p:sldId id="287" r:id="rId27"/>
    <p:sldId id="283" r:id="rId28"/>
    <p:sldId id="284" r:id="rId29"/>
    <p:sldId id="285" r:id="rId30"/>
    <p:sldId id="286" r:id="rId31"/>
    <p:sldId id="288"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3" r:id="rId46"/>
  </p:sldIdLst>
  <p:sldSz cx="9144000" cy="6858000" type="screen4x3"/>
  <p:notesSz cx="7559675" cy="106918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snapToGrid="0">
      <p:cViewPr varScale="1">
        <p:scale>
          <a:sx n="106" d="100"/>
          <a:sy n="106" d="100"/>
        </p:scale>
        <p:origin x="1686" y="96"/>
      </p:cViewPr>
      <p:guideLst/>
    </p:cSldViewPr>
  </p:slideViewPr>
  <p:notesTextViewPr>
    <p:cViewPr>
      <p:scale>
        <a:sx n="1" d="1"/>
        <a:sy n="1" d="1"/>
      </p:scale>
      <p:origin x="0" y="0"/>
    </p:cViewPr>
  </p:notesTextViewPr>
  <p:sorterViewPr>
    <p:cViewPr>
      <p:scale>
        <a:sx n="200" d="100"/>
        <a:sy n="200" d="100"/>
      </p:scale>
      <p:origin x="0" y="-1474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handoutMaster" Target="handoutMasters/handoutMaster1.xml"/><Relationship Id="rId8" Type="http://schemas.openxmlformats.org/officeDocument/2006/relationships/slide" Target="slides/slide5.xml"/><Relationship Id="rId51"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86439AF4-7495-FC6A-CE37-D1BA89315FDF}"/>
              </a:ext>
            </a:extLst>
          </p:cNvPr>
          <p:cNvSpPr txBox="1">
            <a:spLocks noGrp="1"/>
          </p:cNvSpPr>
          <p:nvPr>
            <p:ph type="hdr" sz="quarter"/>
          </p:nvPr>
        </p:nvSpPr>
        <p:spPr>
          <a:xfrm>
            <a:off x="0" y="0"/>
            <a:ext cx="3280684" cy="534238"/>
          </a:xfrm>
          <a:prstGeom prst="rect">
            <a:avLst/>
          </a:prstGeom>
          <a:noFill/>
          <a:ln>
            <a:noFill/>
          </a:ln>
        </p:spPr>
        <p:txBody>
          <a:bodyPr vert="horz" wrap="none" lIns="90004" tIns="44997" rIns="90004" bIns="44997" anchor="t" anchorCtr="0" compatLnSpc="0">
            <a:noAutofit/>
          </a:bodyPr>
          <a:lstStyle/>
          <a:p>
            <a:pPr marL="0" marR="0" lvl="0" indent="0" algn="l" defTabSz="914400"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18"/>
              <a:ea typeface="Microsoft YaHei" pitchFamily="2"/>
              <a:cs typeface="Mangal" pitchFamily="2"/>
            </a:endParaRPr>
          </a:p>
        </p:txBody>
      </p:sp>
      <p:sp>
        <p:nvSpPr>
          <p:cNvPr id="3" name="Espace réservé de la date 2">
            <a:extLst>
              <a:ext uri="{FF2B5EF4-FFF2-40B4-BE49-F238E27FC236}">
                <a16:creationId xmlns:a16="http://schemas.microsoft.com/office/drawing/2014/main" id="{02ECFE0A-61FF-A8BA-1A77-CFF24A675726}"/>
              </a:ext>
            </a:extLst>
          </p:cNvPr>
          <p:cNvSpPr txBox="1">
            <a:spLocks noGrp="1"/>
          </p:cNvSpPr>
          <p:nvPr>
            <p:ph type="dt" sz="quarter" idx="1"/>
          </p:nvPr>
        </p:nvSpPr>
        <p:spPr>
          <a:xfrm>
            <a:off x="4278962" y="0"/>
            <a:ext cx="3280684" cy="534238"/>
          </a:xfrm>
          <a:prstGeom prst="rect">
            <a:avLst/>
          </a:prstGeom>
          <a:noFill/>
          <a:ln>
            <a:noFill/>
          </a:ln>
        </p:spPr>
        <p:txBody>
          <a:bodyPr vert="horz" wrap="none" lIns="90004" tIns="44997" rIns="90004" bIns="44997" anchor="t" anchorCtr="0" compatLnSpc="0">
            <a:noAutofit/>
          </a:bodyPr>
          <a:lstStyle/>
          <a:p>
            <a:pPr marL="0" marR="0" lvl="0" indent="0" algn="r" defTabSz="914400"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18"/>
              <a:ea typeface="Microsoft YaHei" pitchFamily="2"/>
              <a:cs typeface="Mangal" pitchFamily="2"/>
            </a:endParaRPr>
          </a:p>
        </p:txBody>
      </p:sp>
      <p:sp>
        <p:nvSpPr>
          <p:cNvPr id="4" name="Espace réservé du pied de page 3">
            <a:extLst>
              <a:ext uri="{FF2B5EF4-FFF2-40B4-BE49-F238E27FC236}">
                <a16:creationId xmlns:a16="http://schemas.microsoft.com/office/drawing/2014/main" id="{01917FD9-6EF0-C395-5ED5-EB72EFDB922B}"/>
              </a:ext>
            </a:extLst>
          </p:cNvPr>
          <p:cNvSpPr txBox="1">
            <a:spLocks noGrp="1"/>
          </p:cNvSpPr>
          <p:nvPr>
            <p:ph type="ftr" sz="quarter" idx="2"/>
          </p:nvPr>
        </p:nvSpPr>
        <p:spPr>
          <a:xfrm>
            <a:off x="0" y="10157402"/>
            <a:ext cx="3280684" cy="534238"/>
          </a:xfrm>
          <a:prstGeom prst="rect">
            <a:avLst/>
          </a:prstGeom>
          <a:noFill/>
          <a:ln>
            <a:noFill/>
          </a:ln>
        </p:spPr>
        <p:txBody>
          <a:bodyPr vert="horz" wrap="none" lIns="90004" tIns="44997" rIns="90004" bIns="44997" anchor="b" anchorCtr="0" compatLnSpc="0">
            <a:noAutofit/>
          </a:bodyPr>
          <a:lstStyle/>
          <a:p>
            <a:pPr marL="0" marR="0" lvl="0" indent="0" algn="l" defTabSz="914400"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18"/>
              <a:ea typeface="Microsoft YaHei" pitchFamily="2"/>
              <a:cs typeface="Mangal" pitchFamily="2"/>
            </a:endParaRPr>
          </a:p>
        </p:txBody>
      </p:sp>
      <p:sp>
        <p:nvSpPr>
          <p:cNvPr id="5" name="Espace réservé du numéro de diapositive 4">
            <a:extLst>
              <a:ext uri="{FF2B5EF4-FFF2-40B4-BE49-F238E27FC236}">
                <a16:creationId xmlns:a16="http://schemas.microsoft.com/office/drawing/2014/main" id="{BC16DC23-E440-40A6-1032-A391EBD3A585}"/>
              </a:ext>
            </a:extLst>
          </p:cNvPr>
          <p:cNvSpPr txBox="1">
            <a:spLocks noGrp="1"/>
          </p:cNvSpPr>
          <p:nvPr>
            <p:ph type="sldNum" sz="quarter" idx="3"/>
          </p:nvPr>
        </p:nvSpPr>
        <p:spPr>
          <a:xfrm>
            <a:off x="4278962" y="10157402"/>
            <a:ext cx="3280684" cy="534238"/>
          </a:xfrm>
          <a:prstGeom prst="rect">
            <a:avLst/>
          </a:prstGeom>
          <a:noFill/>
          <a:ln>
            <a:noFill/>
          </a:ln>
        </p:spPr>
        <p:txBody>
          <a:bodyPr vert="horz" wrap="none" lIns="90004" tIns="44997" rIns="90004" bIns="44997" anchor="b" anchorCtr="0" compatLnSpc="0">
            <a:noAutofit/>
          </a:bodyPr>
          <a:lstStyle/>
          <a:p>
            <a:pPr marL="0" marR="0" lvl="0" indent="0" algn="r" defTabSz="914400"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0B1116FE-A754-40D0-81CA-B1805C22BF8A}" type="slidenum">
              <a:t>‹N°›</a:t>
            </a:fld>
            <a:endParaRPr lang="fr-FR"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6115206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B2DAF2CA-40FF-A3FE-3CA3-CFF5265F1762}"/>
              </a:ext>
            </a:extLst>
          </p:cNvPr>
          <p:cNvSpPr>
            <a:spLocks noGrp="1" noRot="1" noChangeAspect="1"/>
          </p:cNvSpPr>
          <p:nvPr>
            <p:ph type="sldImg" idx="2"/>
          </p:nvPr>
        </p:nvSpPr>
        <p:spPr>
          <a:xfrm>
            <a:off x="1107000" y="812517"/>
            <a:ext cx="5345280" cy="4008958"/>
          </a:xfrm>
          <a:prstGeom prst="rect">
            <a:avLst/>
          </a:prstGeom>
          <a:noFill/>
          <a:ln>
            <a:noFill/>
            <a:prstDash val="solid"/>
          </a:ln>
        </p:spPr>
      </p:sp>
      <p:sp>
        <p:nvSpPr>
          <p:cNvPr id="3" name="Espace réservé des notes 2">
            <a:extLst>
              <a:ext uri="{FF2B5EF4-FFF2-40B4-BE49-F238E27FC236}">
                <a16:creationId xmlns:a16="http://schemas.microsoft.com/office/drawing/2014/main" id="{8B2E8FC3-D493-5F6E-6B62-2A072520E7A0}"/>
              </a:ext>
            </a:extLst>
          </p:cNvPr>
          <p:cNvSpPr txBox="1">
            <a:spLocks noGrp="1"/>
          </p:cNvSpPr>
          <p:nvPr>
            <p:ph type="body" sz="quarter" idx="3"/>
          </p:nvPr>
        </p:nvSpPr>
        <p:spPr>
          <a:xfrm>
            <a:off x="755998" y="5078522"/>
            <a:ext cx="6047640" cy="4811042"/>
          </a:xfrm>
          <a:prstGeom prst="rect">
            <a:avLst/>
          </a:prstGeom>
          <a:noFill/>
          <a:ln>
            <a:noFill/>
          </a:ln>
        </p:spPr>
        <p:txBody>
          <a:bodyPr vert="horz" wrap="square" lIns="0" tIns="0" rIns="0" bIns="0" anchor="t" anchorCtr="0" compatLnSpc="1">
            <a:noAutofit/>
          </a:bodyPr>
          <a:lstStyle/>
          <a:p>
            <a:pPr lvl="0"/>
            <a:endParaRPr lang="fr-FR"/>
          </a:p>
        </p:txBody>
      </p:sp>
      <p:sp>
        <p:nvSpPr>
          <p:cNvPr id="4" name="Espace réservé de l'en-tête 3">
            <a:extLst>
              <a:ext uri="{FF2B5EF4-FFF2-40B4-BE49-F238E27FC236}">
                <a16:creationId xmlns:a16="http://schemas.microsoft.com/office/drawing/2014/main" id="{84F5BCE9-9E5C-99C1-4170-FBB4D9C84BD5}"/>
              </a:ext>
            </a:extLst>
          </p:cNvPr>
          <p:cNvSpPr txBox="1">
            <a:spLocks noGrp="1"/>
          </p:cNvSpPr>
          <p:nvPr>
            <p:ph type="hdr" sz="quarter"/>
          </p:nvPr>
        </p:nvSpPr>
        <p:spPr>
          <a:xfrm>
            <a:off x="0" y="0"/>
            <a:ext cx="3280684" cy="534238"/>
          </a:xfrm>
          <a:prstGeom prst="rect">
            <a:avLst/>
          </a:prstGeom>
          <a:noFill/>
          <a:ln>
            <a:noFill/>
          </a:ln>
        </p:spPr>
        <p:txBody>
          <a:bodyPr vert="horz" wrap="square" lIns="0" tIns="0" rIns="0" bIns="0" anchor="t" anchorCtr="0" compatLnSpc="1">
            <a:noAutofit/>
          </a:bodyPr>
          <a:lstStyle>
            <a:lvl1pPr marL="0" marR="0" lvl="0" indent="0" algn="l" defTabSz="914400" rtl="0" fontAlgn="auto" hangingPunct="0">
              <a:lnSpc>
                <a:spcPct val="100000"/>
              </a:lnSpc>
              <a:spcBef>
                <a:spcPts val="0"/>
              </a:spcBef>
              <a:spcAft>
                <a:spcPts val="0"/>
              </a:spcAft>
              <a:buNone/>
              <a:tabLst/>
              <a:defRPr lang="fr-FR" sz="1400" b="0" i="0" u="none" strike="noStrike" kern="1200" cap="none" spc="0" baseline="0">
                <a:solidFill>
                  <a:srgbClr val="000000"/>
                </a:solidFill>
                <a:uFillTx/>
                <a:latin typeface="Times New Roman" pitchFamily="18"/>
                <a:ea typeface="Lucida Sans Unicode" pitchFamily="2"/>
                <a:cs typeface="Tahoma" pitchFamily="2"/>
              </a:defRPr>
            </a:lvl1pPr>
          </a:lstStyle>
          <a:p>
            <a:pPr lvl="0"/>
            <a:endParaRPr lang="fr-FR"/>
          </a:p>
        </p:txBody>
      </p:sp>
      <p:sp>
        <p:nvSpPr>
          <p:cNvPr id="5" name="Espace réservé de la date 4">
            <a:extLst>
              <a:ext uri="{FF2B5EF4-FFF2-40B4-BE49-F238E27FC236}">
                <a16:creationId xmlns:a16="http://schemas.microsoft.com/office/drawing/2014/main" id="{ACD9D59A-C172-930A-F4B8-09E3E72783CD}"/>
              </a:ext>
            </a:extLst>
          </p:cNvPr>
          <p:cNvSpPr txBox="1">
            <a:spLocks noGrp="1"/>
          </p:cNvSpPr>
          <p:nvPr>
            <p:ph type="dt" idx="1"/>
          </p:nvPr>
        </p:nvSpPr>
        <p:spPr>
          <a:xfrm>
            <a:off x="4278962" y="0"/>
            <a:ext cx="3280684" cy="534238"/>
          </a:xfrm>
          <a:prstGeom prst="rect">
            <a:avLst/>
          </a:prstGeom>
          <a:noFill/>
          <a:ln>
            <a:noFill/>
          </a:ln>
        </p:spPr>
        <p:txBody>
          <a:bodyPr vert="horz" wrap="square" lIns="0" tIns="0" rIns="0" bIns="0" anchor="t" anchorCtr="0" compatLnSpc="1">
            <a:noAutofit/>
          </a:bodyPr>
          <a:lstStyle>
            <a:lvl1pPr marL="0" marR="0" lvl="0" indent="0" algn="r" defTabSz="914400" rtl="0" fontAlgn="auto" hangingPunct="0">
              <a:lnSpc>
                <a:spcPct val="100000"/>
              </a:lnSpc>
              <a:spcBef>
                <a:spcPts val="0"/>
              </a:spcBef>
              <a:spcAft>
                <a:spcPts val="0"/>
              </a:spcAft>
              <a:buNone/>
              <a:tabLst/>
              <a:defRPr lang="fr-FR" sz="1400" b="0" i="0" u="none" strike="noStrike" kern="1200" cap="none" spc="0" baseline="0">
                <a:solidFill>
                  <a:srgbClr val="000000"/>
                </a:solidFill>
                <a:uFillTx/>
                <a:latin typeface="Times New Roman" pitchFamily="18"/>
                <a:ea typeface="Lucida Sans Unicode" pitchFamily="2"/>
                <a:cs typeface="Tahoma" pitchFamily="2"/>
              </a:defRPr>
            </a:lvl1pPr>
          </a:lstStyle>
          <a:p>
            <a:pPr lvl="0"/>
            <a:endParaRPr lang="fr-FR"/>
          </a:p>
        </p:txBody>
      </p:sp>
      <p:sp>
        <p:nvSpPr>
          <p:cNvPr id="6" name="Espace réservé du pied de page 5">
            <a:extLst>
              <a:ext uri="{FF2B5EF4-FFF2-40B4-BE49-F238E27FC236}">
                <a16:creationId xmlns:a16="http://schemas.microsoft.com/office/drawing/2014/main" id="{1759303D-4E76-2FF8-122A-B01EF8CFA12F}"/>
              </a:ext>
            </a:extLst>
          </p:cNvPr>
          <p:cNvSpPr txBox="1">
            <a:spLocks noGrp="1"/>
          </p:cNvSpPr>
          <p:nvPr>
            <p:ph type="ftr" sz="quarter" idx="4"/>
          </p:nvPr>
        </p:nvSpPr>
        <p:spPr>
          <a:xfrm>
            <a:off x="0" y="10157402"/>
            <a:ext cx="3280684" cy="534238"/>
          </a:xfrm>
          <a:prstGeom prst="rect">
            <a:avLst/>
          </a:prstGeom>
          <a:noFill/>
          <a:ln>
            <a:noFill/>
          </a:ln>
        </p:spPr>
        <p:txBody>
          <a:bodyPr vert="horz" wrap="square" lIns="0" tIns="0" rIns="0" bIns="0" anchor="b" anchorCtr="0" compatLnSpc="1">
            <a:noAutofit/>
          </a:bodyPr>
          <a:lstStyle>
            <a:lvl1pPr marL="0" marR="0" lvl="0" indent="0" algn="l" defTabSz="914400" rtl="0" fontAlgn="auto" hangingPunct="0">
              <a:lnSpc>
                <a:spcPct val="100000"/>
              </a:lnSpc>
              <a:spcBef>
                <a:spcPts val="0"/>
              </a:spcBef>
              <a:spcAft>
                <a:spcPts val="0"/>
              </a:spcAft>
              <a:buNone/>
              <a:tabLst/>
              <a:defRPr lang="fr-FR" sz="1400" b="0" i="0" u="none" strike="noStrike" kern="1200" cap="none" spc="0" baseline="0">
                <a:solidFill>
                  <a:srgbClr val="000000"/>
                </a:solidFill>
                <a:uFillTx/>
                <a:latin typeface="Times New Roman" pitchFamily="18"/>
                <a:ea typeface="Lucida Sans Unicode" pitchFamily="2"/>
                <a:cs typeface="Tahoma" pitchFamily="2"/>
              </a:defRPr>
            </a:lvl1pPr>
          </a:lstStyle>
          <a:p>
            <a:pPr lvl="0"/>
            <a:endParaRPr lang="fr-FR"/>
          </a:p>
        </p:txBody>
      </p:sp>
      <p:sp>
        <p:nvSpPr>
          <p:cNvPr id="7" name="Espace réservé du numéro de diapositive 6">
            <a:extLst>
              <a:ext uri="{FF2B5EF4-FFF2-40B4-BE49-F238E27FC236}">
                <a16:creationId xmlns:a16="http://schemas.microsoft.com/office/drawing/2014/main" id="{83156078-2281-0727-7DDF-1E0DC19740EA}"/>
              </a:ext>
            </a:extLst>
          </p:cNvPr>
          <p:cNvSpPr txBox="1">
            <a:spLocks noGrp="1"/>
          </p:cNvSpPr>
          <p:nvPr>
            <p:ph type="sldNum" sz="quarter" idx="5"/>
          </p:nvPr>
        </p:nvSpPr>
        <p:spPr>
          <a:xfrm>
            <a:off x="4278962" y="10157402"/>
            <a:ext cx="3280684" cy="534238"/>
          </a:xfrm>
          <a:prstGeom prst="rect">
            <a:avLst/>
          </a:prstGeom>
          <a:noFill/>
          <a:ln>
            <a:noFill/>
          </a:ln>
        </p:spPr>
        <p:txBody>
          <a:bodyPr vert="horz" wrap="square" lIns="0" tIns="0" rIns="0" bIns="0" anchor="b" anchorCtr="0" compatLnSpc="1">
            <a:noAutofit/>
          </a:bodyPr>
          <a:lstStyle>
            <a:lvl1pPr marL="0" marR="0" lvl="0" indent="0" algn="r" defTabSz="914400" rtl="0" fontAlgn="auto" hangingPunct="0">
              <a:lnSpc>
                <a:spcPct val="100000"/>
              </a:lnSpc>
              <a:spcBef>
                <a:spcPts val="0"/>
              </a:spcBef>
              <a:spcAft>
                <a:spcPts val="0"/>
              </a:spcAft>
              <a:buNone/>
              <a:tabLst/>
              <a:defRPr lang="fr-FR" sz="1400" b="0" i="0" u="none" strike="noStrike" kern="1200" cap="none" spc="0" baseline="0">
                <a:solidFill>
                  <a:srgbClr val="000000"/>
                </a:solidFill>
                <a:uFillTx/>
                <a:latin typeface="Times New Roman" pitchFamily="18"/>
                <a:ea typeface="Lucida Sans Unicode" pitchFamily="2"/>
                <a:cs typeface="Tahoma" pitchFamily="2"/>
              </a:defRPr>
            </a:lvl1pPr>
          </a:lstStyle>
          <a:p>
            <a:pPr lvl="0"/>
            <a:fld id="{917CB19C-F23F-4B16-8937-88829EFB556B}" type="slidenum">
              <a:t>‹N°›</a:t>
            </a:fld>
            <a:endParaRPr lang="fr-FR"/>
          </a:p>
        </p:txBody>
      </p:sp>
    </p:spTree>
    <p:extLst>
      <p:ext uri="{BB962C8B-B14F-4D97-AF65-F5344CB8AC3E}">
        <p14:creationId xmlns:p14="http://schemas.microsoft.com/office/powerpoint/2010/main" val="1954705265"/>
      </p:ext>
    </p:extLst>
  </p:cSld>
  <p:clrMap bg1="lt1" tx1="dk1" bg2="lt2" tx2="dk2" accent1="accent1" accent2="accent2" accent3="accent3" accent4="accent4" accent5="accent5" accent6="accent6" hlink="hlink" folHlink="folHlink"/>
  <p:notesStyle>
    <a:lvl1pPr marL="215999" marR="0" lvl="0" indent="-215999" defTabSz="914400" rtl="0" fontAlgn="auto" hangingPunct="0">
      <a:lnSpc>
        <a:spcPct val="100000"/>
      </a:lnSpc>
      <a:spcBef>
        <a:spcPts val="0"/>
      </a:spcBef>
      <a:spcAft>
        <a:spcPts val="0"/>
      </a:spcAft>
      <a:buNone/>
      <a:tabLst/>
      <a:defRPr lang="fr-FR" sz="20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9">
            <a:extLst>
              <a:ext uri="{FF2B5EF4-FFF2-40B4-BE49-F238E27FC236}">
                <a16:creationId xmlns:a16="http://schemas.microsoft.com/office/drawing/2014/main" id="{42A7989E-AE26-BC45-D685-D44C3760E038}"/>
              </a:ext>
            </a:extLst>
          </p:cNvPr>
          <p:cNvSpPr txBox="1"/>
          <p:nvPr/>
        </p:nvSpPr>
        <p:spPr>
          <a:xfrm>
            <a:off x="4281476" y="10155244"/>
            <a:ext cx="3271320" cy="529922"/>
          </a:xfrm>
          <a:prstGeom prst="rect">
            <a:avLst/>
          </a:prstGeom>
          <a:noFill/>
          <a:ln cap="flat">
            <a:noFill/>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tab pos="449281" algn="l"/>
                <a:tab pos="898562" algn="l"/>
                <a:tab pos="1347843" algn="l"/>
                <a:tab pos="1797116" algn="l"/>
                <a:tab pos="2246397" algn="l"/>
                <a:tab pos="2695678" algn="l"/>
                <a:tab pos="3144959" algn="l"/>
              </a:tabLst>
              <a:defRPr sz="1800" b="0" i="0" u="none" strike="noStrike" kern="0" cap="none" spc="0" baseline="0">
                <a:solidFill>
                  <a:srgbClr val="000000"/>
                </a:solidFill>
                <a:uFillTx/>
              </a:defRPr>
            </a:pPr>
            <a:fld id="{782EF483-07D1-49D9-8752-8593756990F0}" type="slidenum">
              <a:t>1</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3" name="Espace réservé du numéro de diapositive 6">
            <a:extLst>
              <a:ext uri="{FF2B5EF4-FFF2-40B4-BE49-F238E27FC236}">
                <a16:creationId xmlns:a16="http://schemas.microsoft.com/office/drawing/2014/main" id="{81BAC793-2F7B-804D-3C06-FF1F37AFCDD1}"/>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EA47EC06-6706-46D2-A5D5-FE619D7E8977}" type="slidenum">
              <a:t>1</a:t>
            </a:fld>
            <a:endParaRPr lang="fr-FR"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Text Box 1">
            <a:extLst>
              <a:ext uri="{FF2B5EF4-FFF2-40B4-BE49-F238E27FC236}">
                <a16:creationId xmlns:a16="http://schemas.microsoft.com/office/drawing/2014/main" id="{9EACCAA5-A41E-65CC-3DA6-204D582B9CFF}"/>
              </a:ext>
            </a:extLst>
          </p:cNvPr>
          <p:cNvSpPr/>
          <p:nvPr/>
        </p:nvSpPr>
        <p:spPr>
          <a:xfrm>
            <a:off x="4281476" y="10155244"/>
            <a:ext cx="3273122" cy="53135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7861236F-A576-42B1-93B9-B31FB5ED266F}" type="slidenum">
              <a:t>1</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5" name="Text Box 2">
            <a:extLst>
              <a:ext uri="{FF2B5EF4-FFF2-40B4-BE49-F238E27FC236}">
                <a16:creationId xmlns:a16="http://schemas.microsoft.com/office/drawing/2014/main" id="{795BC125-F9AE-8647-A3FD-2FD73D2EEBFF}"/>
              </a:ext>
            </a:extLst>
          </p:cNvPr>
          <p:cNvSpPr/>
          <p:nvPr/>
        </p:nvSpPr>
        <p:spPr>
          <a:xfrm>
            <a:off x="4281476" y="10155244"/>
            <a:ext cx="3274557" cy="53315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2B5C14A4-F94C-4725-A325-82EAD864BAFC}" type="slidenum">
              <a:t>1</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6" name="Rectangle 3">
            <a:extLst>
              <a:ext uri="{FF2B5EF4-FFF2-40B4-BE49-F238E27FC236}">
                <a16:creationId xmlns:a16="http://schemas.microsoft.com/office/drawing/2014/main" id="{E077EE78-8EE9-DDA1-E429-F5E94A8515F5}"/>
              </a:ext>
            </a:extLst>
          </p:cNvPr>
          <p:cNvSpPr>
            <a:spLocks noGrp="1" noRot="1" noChangeAspect="1"/>
          </p:cNvSpPr>
          <p:nvPr>
            <p:ph type="sldImg"/>
          </p:nvPr>
        </p:nvSpPr>
        <p:spPr>
          <a:xfrm>
            <a:off x="1106488" y="801688"/>
            <a:ext cx="5346700" cy="4010025"/>
          </a:xfrm>
          <a:solidFill>
            <a:srgbClr val="5B9BD5"/>
          </a:solidFill>
          <a:ln w="25402">
            <a:solidFill>
              <a:srgbClr val="41719C"/>
            </a:solidFill>
            <a:prstDash val="solid"/>
          </a:ln>
        </p:spPr>
      </p:sp>
      <p:sp>
        <p:nvSpPr>
          <p:cNvPr id="7" name="Text Box 4">
            <a:extLst>
              <a:ext uri="{FF2B5EF4-FFF2-40B4-BE49-F238E27FC236}">
                <a16:creationId xmlns:a16="http://schemas.microsoft.com/office/drawing/2014/main" id="{EB8231D0-582A-E072-1E50-BE7A07CC0C08}"/>
              </a:ext>
            </a:extLst>
          </p:cNvPr>
          <p:cNvSpPr/>
          <p:nvPr/>
        </p:nvSpPr>
        <p:spPr>
          <a:xfrm>
            <a:off x="755641" y="5078522"/>
            <a:ext cx="6047997" cy="481139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9">
            <a:extLst>
              <a:ext uri="{FF2B5EF4-FFF2-40B4-BE49-F238E27FC236}">
                <a16:creationId xmlns:a16="http://schemas.microsoft.com/office/drawing/2014/main" id="{126E2CD5-2129-A2A6-0AD4-5344F9F5CE70}"/>
              </a:ext>
            </a:extLst>
          </p:cNvPr>
          <p:cNvSpPr txBox="1"/>
          <p:nvPr/>
        </p:nvSpPr>
        <p:spPr>
          <a:xfrm>
            <a:off x="4281476" y="10155244"/>
            <a:ext cx="3271320" cy="529922"/>
          </a:xfrm>
          <a:prstGeom prst="rect">
            <a:avLst/>
          </a:prstGeom>
          <a:noFill/>
          <a:ln cap="flat">
            <a:noFill/>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tab pos="449281" algn="l"/>
                <a:tab pos="898562" algn="l"/>
                <a:tab pos="1347843" algn="l"/>
                <a:tab pos="1797116" algn="l"/>
                <a:tab pos="2246397" algn="l"/>
                <a:tab pos="2695678" algn="l"/>
                <a:tab pos="3144959" algn="l"/>
              </a:tabLst>
              <a:defRPr sz="1800" b="0" i="0" u="none" strike="noStrike" kern="0" cap="none" spc="0" baseline="0">
                <a:solidFill>
                  <a:srgbClr val="000000"/>
                </a:solidFill>
                <a:uFillTx/>
              </a:defRPr>
            </a:pPr>
            <a:fld id="{D05DADE1-EB38-4B60-8BE4-30686953C245}" type="slidenum">
              <a:t>10</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3" name="Espace réservé du numéro de diapositive 6">
            <a:extLst>
              <a:ext uri="{FF2B5EF4-FFF2-40B4-BE49-F238E27FC236}">
                <a16:creationId xmlns:a16="http://schemas.microsoft.com/office/drawing/2014/main" id="{04C2D0BB-7638-0647-FA3E-324A98A52D5E}"/>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61DBBBF0-D435-4F84-97DA-5B8447827C6B}" type="slidenum">
              <a:t>10</a:t>
            </a:fld>
            <a:endParaRPr lang="fr-FR"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Text Box 1">
            <a:extLst>
              <a:ext uri="{FF2B5EF4-FFF2-40B4-BE49-F238E27FC236}">
                <a16:creationId xmlns:a16="http://schemas.microsoft.com/office/drawing/2014/main" id="{5F9B1C03-9DFF-E4CD-EA94-68084D06D704}"/>
              </a:ext>
            </a:extLst>
          </p:cNvPr>
          <p:cNvSpPr/>
          <p:nvPr/>
        </p:nvSpPr>
        <p:spPr>
          <a:xfrm>
            <a:off x="4281476" y="10155244"/>
            <a:ext cx="3273122" cy="53135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2CFEF14D-7D7E-479B-A4F9-0CE2A9D4DD9D}" type="slidenum">
              <a:t>10</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5" name="Text Box 2">
            <a:extLst>
              <a:ext uri="{FF2B5EF4-FFF2-40B4-BE49-F238E27FC236}">
                <a16:creationId xmlns:a16="http://schemas.microsoft.com/office/drawing/2014/main" id="{DBC0BC43-F8C9-360B-DA56-F3B075F59C23}"/>
              </a:ext>
            </a:extLst>
          </p:cNvPr>
          <p:cNvSpPr/>
          <p:nvPr/>
        </p:nvSpPr>
        <p:spPr>
          <a:xfrm>
            <a:off x="4281476" y="10155244"/>
            <a:ext cx="3274557" cy="53315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F1A81D03-EAE6-44D2-9D5F-04F979AF325E}" type="slidenum">
              <a:t>10</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6" name="Text Box 3">
            <a:extLst>
              <a:ext uri="{FF2B5EF4-FFF2-40B4-BE49-F238E27FC236}">
                <a16:creationId xmlns:a16="http://schemas.microsoft.com/office/drawing/2014/main" id="{DD13C3B1-51DE-5416-5DFA-353A1D1CE8AB}"/>
              </a:ext>
            </a:extLst>
          </p:cNvPr>
          <p:cNvSpPr/>
          <p:nvPr/>
        </p:nvSpPr>
        <p:spPr>
          <a:xfrm>
            <a:off x="4281476" y="10155244"/>
            <a:ext cx="3276359" cy="534603"/>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A14260F7-191B-4553-BFE2-B1A4FD7E7078}" type="slidenum">
              <a:t>10</a:t>
            </a:fld>
            <a:endParaRPr lang="fr-FR" sz="1200" b="0" i="0" u="none" strike="noStrike" kern="1200" cap="none" spc="0" baseline="0">
              <a:solidFill>
                <a:srgbClr val="FFFFFF"/>
              </a:solidFill>
              <a:uFillTx/>
              <a:latin typeface="Calibri" pitchFamily="34"/>
              <a:ea typeface="Microsoft YaHei" pitchFamily="1"/>
            </a:endParaRPr>
          </a:p>
        </p:txBody>
      </p:sp>
      <p:sp>
        <p:nvSpPr>
          <p:cNvPr id="7" name="Rectangle 4">
            <a:extLst>
              <a:ext uri="{FF2B5EF4-FFF2-40B4-BE49-F238E27FC236}">
                <a16:creationId xmlns:a16="http://schemas.microsoft.com/office/drawing/2014/main" id="{150334E9-9F29-471B-FD99-717FA6FE8DA0}"/>
              </a:ext>
            </a:extLst>
          </p:cNvPr>
          <p:cNvSpPr>
            <a:spLocks noGrp="1" noRot="1" noChangeAspect="1"/>
          </p:cNvSpPr>
          <p:nvPr>
            <p:ph type="sldImg"/>
          </p:nvPr>
        </p:nvSpPr>
        <p:spPr>
          <a:xfrm>
            <a:off x="1106488" y="801688"/>
            <a:ext cx="5346700" cy="4010025"/>
          </a:xfrm>
          <a:solidFill>
            <a:srgbClr val="5B9BD5"/>
          </a:solidFill>
          <a:ln w="25402">
            <a:solidFill>
              <a:srgbClr val="41719C"/>
            </a:solidFill>
            <a:prstDash val="solid"/>
          </a:ln>
        </p:spPr>
      </p:sp>
      <p:sp>
        <p:nvSpPr>
          <p:cNvPr id="8" name="Text Box 5">
            <a:extLst>
              <a:ext uri="{FF2B5EF4-FFF2-40B4-BE49-F238E27FC236}">
                <a16:creationId xmlns:a16="http://schemas.microsoft.com/office/drawing/2014/main" id="{61E1D800-FA01-5895-483F-2C12AC9CE02A}"/>
              </a:ext>
            </a:extLst>
          </p:cNvPr>
          <p:cNvSpPr/>
          <p:nvPr/>
        </p:nvSpPr>
        <p:spPr>
          <a:xfrm>
            <a:off x="755641" y="5078522"/>
            <a:ext cx="6047997" cy="481139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9">
            <a:extLst>
              <a:ext uri="{FF2B5EF4-FFF2-40B4-BE49-F238E27FC236}">
                <a16:creationId xmlns:a16="http://schemas.microsoft.com/office/drawing/2014/main" id="{CE1856B4-5B74-72E7-00B2-AFE76600E69D}"/>
              </a:ext>
            </a:extLst>
          </p:cNvPr>
          <p:cNvSpPr txBox="1"/>
          <p:nvPr/>
        </p:nvSpPr>
        <p:spPr>
          <a:xfrm>
            <a:off x="4281476" y="10155244"/>
            <a:ext cx="3271320" cy="529922"/>
          </a:xfrm>
          <a:prstGeom prst="rect">
            <a:avLst/>
          </a:prstGeom>
          <a:noFill/>
          <a:ln cap="flat">
            <a:noFill/>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tab pos="449281" algn="l"/>
                <a:tab pos="898562" algn="l"/>
                <a:tab pos="1347843" algn="l"/>
                <a:tab pos="1797116" algn="l"/>
                <a:tab pos="2246397" algn="l"/>
                <a:tab pos="2695678" algn="l"/>
                <a:tab pos="3144959" algn="l"/>
              </a:tabLst>
              <a:defRPr sz="1800" b="0" i="0" u="none" strike="noStrike" kern="0" cap="none" spc="0" baseline="0">
                <a:solidFill>
                  <a:srgbClr val="000000"/>
                </a:solidFill>
                <a:uFillTx/>
              </a:defRPr>
            </a:pPr>
            <a:fld id="{8EE7B3DD-73AA-4D30-97E1-D049F73AEEEE}" type="slidenum">
              <a:t>11</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3" name="Espace réservé du numéro de diapositive 6">
            <a:extLst>
              <a:ext uri="{FF2B5EF4-FFF2-40B4-BE49-F238E27FC236}">
                <a16:creationId xmlns:a16="http://schemas.microsoft.com/office/drawing/2014/main" id="{C9AB4F0E-A2D9-255E-03EA-01AB4745CCCD}"/>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BBB63383-9A66-4DEB-B4D9-26BE1D6C74A7}" type="slidenum">
              <a:t>11</a:t>
            </a:fld>
            <a:endParaRPr lang="fr-FR"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Text Box 1">
            <a:extLst>
              <a:ext uri="{FF2B5EF4-FFF2-40B4-BE49-F238E27FC236}">
                <a16:creationId xmlns:a16="http://schemas.microsoft.com/office/drawing/2014/main" id="{BE093EF1-C0A1-CC8E-F46F-B30C3575F89B}"/>
              </a:ext>
            </a:extLst>
          </p:cNvPr>
          <p:cNvSpPr/>
          <p:nvPr/>
        </p:nvSpPr>
        <p:spPr>
          <a:xfrm>
            <a:off x="4281476" y="10155244"/>
            <a:ext cx="3273122" cy="53135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9E95CA48-EC2E-4351-A3FC-2F67D7FF3219}" type="slidenum">
              <a:t>11</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5" name="Text Box 2">
            <a:extLst>
              <a:ext uri="{FF2B5EF4-FFF2-40B4-BE49-F238E27FC236}">
                <a16:creationId xmlns:a16="http://schemas.microsoft.com/office/drawing/2014/main" id="{F7A832E3-115E-457F-F374-E5BC762667BB}"/>
              </a:ext>
            </a:extLst>
          </p:cNvPr>
          <p:cNvSpPr/>
          <p:nvPr/>
        </p:nvSpPr>
        <p:spPr>
          <a:xfrm>
            <a:off x="4281476" y="10155244"/>
            <a:ext cx="3274557" cy="53315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E40EC9F8-AAA0-474A-999C-7C2B24C5A773}" type="slidenum">
              <a:t>11</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6" name="Text Box 3">
            <a:extLst>
              <a:ext uri="{FF2B5EF4-FFF2-40B4-BE49-F238E27FC236}">
                <a16:creationId xmlns:a16="http://schemas.microsoft.com/office/drawing/2014/main" id="{1F0E3C04-8207-37B3-D950-BF4D0B07ADDB}"/>
              </a:ext>
            </a:extLst>
          </p:cNvPr>
          <p:cNvSpPr/>
          <p:nvPr/>
        </p:nvSpPr>
        <p:spPr>
          <a:xfrm>
            <a:off x="4281476" y="10155244"/>
            <a:ext cx="3276359" cy="534603"/>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D80D5B70-FC36-4F7E-A032-E47E0D6765F0}" type="slidenum">
              <a:t>11</a:t>
            </a:fld>
            <a:endParaRPr lang="fr-FR" sz="1200" b="0" i="0" u="none" strike="noStrike" kern="1200" cap="none" spc="0" baseline="0">
              <a:solidFill>
                <a:srgbClr val="FFFFFF"/>
              </a:solidFill>
              <a:uFillTx/>
              <a:latin typeface="Calibri" pitchFamily="34"/>
              <a:ea typeface="Microsoft YaHei" pitchFamily="1"/>
            </a:endParaRPr>
          </a:p>
        </p:txBody>
      </p:sp>
      <p:sp>
        <p:nvSpPr>
          <p:cNvPr id="7" name="Text Box 4">
            <a:extLst>
              <a:ext uri="{FF2B5EF4-FFF2-40B4-BE49-F238E27FC236}">
                <a16:creationId xmlns:a16="http://schemas.microsoft.com/office/drawing/2014/main" id="{DEFB4AFF-82A0-71B3-F432-3FB7E6C0EF3D}"/>
              </a:ext>
            </a:extLst>
          </p:cNvPr>
          <p:cNvSpPr/>
          <p:nvPr/>
        </p:nvSpPr>
        <p:spPr>
          <a:xfrm>
            <a:off x="4281476" y="10155244"/>
            <a:ext cx="3276359" cy="534603"/>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102595" tIns="53282" rIns="102595" bIns="53282"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5E55E3B3-FC1E-47E2-8920-F6750030AF1D}" type="slidenum">
              <a:t>11</a:t>
            </a:fld>
            <a:endParaRPr lang="fr-FR" sz="1400" b="0" i="0" u="none" strike="noStrike" kern="1200" cap="none" spc="0" baseline="0">
              <a:solidFill>
                <a:srgbClr val="FFFFFF"/>
              </a:solidFill>
              <a:uFillTx/>
              <a:latin typeface="Arial" pitchFamily="18"/>
              <a:ea typeface="Microsoft YaHei" pitchFamily="1"/>
            </a:endParaRPr>
          </a:p>
        </p:txBody>
      </p:sp>
      <p:sp>
        <p:nvSpPr>
          <p:cNvPr id="8" name="Rectangle 5">
            <a:extLst>
              <a:ext uri="{FF2B5EF4-FFF2-40B4-BE49-F238E27FC236}">
                <a16:creationId xmlns:a16="http://schemas.microsoft.com/office/drawing/2014/main" id="{8B059CF0-CCDA-FD2F-DB30-186C262056AE}"/>
              </a:ext>
            </a:extLst>
          </p:cNvPr>
          <p:cNvSpPr>
            <a:spLocks noGrp="1" noRot="1" noChangeAspect="1"/>
          </p:cNvSpPr>
          <p:nvPr>
            <p:ph type="sldImg"/>
          </p:nvPr>
        </p:nvSpPr>
        <p:spPr>
          <a:xfrm>
            <a:off x="1106488" y="801688"/>
            <a:ext cx="5346700" cy="4010025"/>
          </a:xfrm>
          <a:solidFill>
            <a:srgbClr val="5B9BD5"/>
          </a:solidFill>
          <a:ln w="25402">
            <a:solidFill>
              <a:srgbClr val="41719C"/>
            </a:solidFill>
            <a:prstDash val="solid"/>
          </a:ln>
        </p:spPr>
      </p:sp>
      <p:sp>
        <p:nvSpPr>
          <p:cNvPr id="9" name="Text Box 6">
            <a:extLst>
              <a:ext uri="{FF2B5EF4-FFF2-40B4-BE49-F238E27FC236}">
                <a16:creationId xmlns:a16="http://schemas.microsoft.com/office/drawing/2014/main" id="{E3960B67-07A6-41B8-6365-152B65754F1A}"/>
              </a:ext>
            </a:extLst>
          </p:cNvPr>
          <p:cNvSpPr/>
          <p:nvPr/>
        </p:nvSpPr>
        <p:spPr>
          <a:xfrm>
            <a:off x="755641" y="5078522"/>
            <a:ext cx="6047997" cy="481139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102595" tIns="53282" rIns="102595" bIns="53282" anchor="t" anchorCtr="0" compatLnSpc="0">
            <a:noAutofit/>
          </a:bodyPr>
          <a:lstStyle/>
          <a:p>
            <a:pPr marL="0" marR="0" lvl="0" indent="0" algn="l" defTabSz="914400" rtl="0" fontAlgn="auto" hangingPunct="1">
              <a:lnSpc>
                <a:spcPct val="100000"/>
              </a:lnSpc>
              <a:spcBef>
                <a:spcPts val="515"/>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1400" b="0" i="0" u="none" strike="noStrike" kern="1200" cap="none" spc="0" baseline="0">
                <a:solidFill>
                  <a:srgbClr val="FFFFFF"/>
                </a:solidFill>
                <a:uFillTx/>
                <a:latin typeface="Arial" pitchFamily="18"/>
                <a:ea typeface="Microsoft YaHei" pitchFamily="1"/>
              </a:rPr>
              <a:t>[filière L (4 voies), filière EC (5 voies), filière S (9 voies)] + CPES</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9">
            <a:extLst>
              <a:ext uri="{FF2B5EF4-FFF2-40B4-BE49-F238E27FC236}">
                <a16:creationId xmlns:a16="http://schemas.microsoft.com/office/drawing/2014/main" id="{ED696E1D-BBDE-F698-7FF3-F2CB78C61984}"/>
              </a:ext>
            </a:extLst>
          </p:cNvPr>
          <p:cNvSpPr txBox="1"/>
          <p:nvPr/>
        </p:nvSpPr>
        <p:spPr>
          <a:xfrm>
            <a:off x="4281476" y="10155244"/>
            <a:ext cx="3271320" cy="529922"/>
          </a:xfrm>
          <a:prstGeom prst="rect">
            <a:avLst/>
          </a:prstGeom>
          <a:noFill/>
          <a:ln cap="flat">
            <a:noFill/>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tab pos="449281" algn="l"/>
                <a:tab pos="898562" algn="l"/>
                <a:tab pos="1347843" algn="l"/>
                <a:tab pos="1797116" algn="l"/>
                <a:tab pos="2246397" algn="l"/>
                <a:tab pos="2695678" algn="l"/>
                <a:tab pos="3144959" algn="l"/>
              </a:tabLst>
              <a:defRPr sz="1800" b="0" i="0" u="none" strike="noStrike" kern="0" cap="none" spc="0" baseline="0">
                <a:solidFill>
                  <a:srgbClr val="000000"/>
                </a:solidFill>
                <a:uFillTx/>
              </a:defRPr>
            </a:pPr>
            <a:fld id="{D8EDE27B-82E0-40C2-8BF8-A1D00432B3FD}" type="slidenum">
              <a:t>12</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3" name="Espace réservé du numéro de diapositive 6">
            <a:extLst>
              <a:ext uri="{FF2B5EF4-FFF2-40B4-BE49-F238E27FC236}">
                <a16:creationId xmlns:a16="http://schemas.microsoft.com/office/drawing/2014/main" id="{2CD15CA6-B727-F275-BF3F-5C922D936400}"/>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6D54796C-7084-47F5-8DC4-7249C3EFDABD}" type="slidenum">
              <a:t>12</a:t>
            </a:fld>
            <a:endParaRPr lang="fr-FR"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Text Box 1">
            <a:extLst>
              <a:ext uri="{FF2B5EF4-FFF2-40B4-BE49-F238E27FC236}">
                <a16:creationId xmlns:a16="http://schemas.microsoft.com/office/drawing/2014/main" id="{26E940E6-B9C5-6EEF-39C1-1B8E6CB5591B}"/>
              </a:ext>
            </a:extLst>
          </p:cNvPr>
          <p:cNvSpPr/>
          <p:nvPr/>
        </p:nvSpPr>
        <p:spPr>
          <a:xfrm>
            <a:off x="4281476" y="10155244"/>
            <a:ext cx="3273122" cy="53135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D439AE1F-FD66-4B88-992D-FE1D843D30AE}" type="slidenum">
              <a:t>12</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5" name="Text Box 2">
            <a:extLst>
              <a:ext uri="{FF2B5EF4-FFF2-40B4-BE49-F238E27FC236}">
                <a16:creationId xmlns:a16="http://schemas.microsoft.com/office/drawing/2014/main" id="{478295D3-FFEF-6CAF-A20F-2E9724924F42}"/>
              </a:ext>
            </a:extLst>
          </p:cNvPr>
          <p:cNvSpPr/>
          <p:nvPr/>
        </p:nvSpPr>
        <p:spPr>
          <a:xfrm>
            <a:off x="4281476" y="10155244"/>
            <a:ext cx="3274557" cy="53315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8374C029-A58F-455E-84B0-41788C052414}" type="slidenum">
              <a:t>12</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6" name="Rectangle 3">
            <a:extLst>
              <a:ext uri="{FF2B5EF4-FFF2-40B4-BE49-F238E27FC236}">
                <a16:creationId xmlns:a16="http://schemas.microsoft.com/office/drawing/2014/main" id="{562A9F67-E4BE-A075-9542-A5ED0AF7B334}"/>
              </a:ext>
            </a:extLst>
          </p:cNvPr>
          <p:cNvSpPr>
            <a:spLocks noGrp="1" noRot="1" noChangeAspect="1"/>
          </p:cNvSpPr>
          <p:nvPr>
            <p:ph type="sldImg"/>
          </p:nvPr>
        </p:nvSpPr>
        <p:spPr>
          <a:xfrm>
            <a:off x="1106488" y="801688"/>
            <a:ext cx="5346700" cy="4010025"/>
          </a:xfrm>
          <a:solidFill>
            <a:srgbClr val="5B9BD5"/>
          </a:solidFill>
          <a:ln w="25402">
            <a:solidFill>
              <a:srgbClr val="41719C"/>
            </a:solidFill>
            <a:prstDash val="solid"/>
          </a:ln>
        </p:spPr>
      </p:sp>
      <p:sp>
        <p:nvSpPr>
          <p:cNvPr id="7" name="Text Box 4">
            <a:extLst>
              <a:ext uri="{FF2B5EF4-FFF2-40B4-BE49-F238E27FC236}">
                <a16:creationId xmlns:a16="http://schemas.microsoft.com/office/drawing/2014/main" id="{04182E2E-A6DB-BC57-8C45-81123C9B4F9E}"/>
              </a:ext>
            </a:extLst>
          </p:cNvPr>
          <p:cNvSpPr/>
          <p:nvPr/>
        </p:nvSpPr>
        <p:spPr>
          <a:xfrm>
            <a:off x="755641" y="5078522"/>
            <a:ext cx="6047997" cy="481139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9">
            <a:extLst>
              <a:ext uri="{FF2B5EF4-FFF2-40B4-BE49-F238E27FC236}">
                <a16:creationId xmlns:a16="http://schemas.microsoft.com/office/drawing/2014/main" id="{B256E1B2-EFA4-324C-AB5D-71F4A8A74852}"/>
              </a:ext>
            </a:extLst>
          </p:cNvPr>
          <p:cNvSpPr txBox="1"/>
          <p:nvPr/>
        </p:nvSpPr>
        <p:spPr>
          <a:xfrm>
            <a:off x="4281476" y="10155244"/>
            <a:ext cx="3271320" cy="529922"/>
          </a:xfrm>
          <a:prstGeom prst="rect">
            <a:avLst/>
          </a:prstGeom>
          <a:noFill/>
          <a:ln cap="flat">
            <a:noFill/>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tab pos="449281" algn="l"/>
                <a:tab pos="898562" algn="l"/>
                <a:tab pos="1347843" algn="l"/>
                <a:tab pos="1797116" algn="l"/>
                <a:tab pos="2246397" algn="l"/>
                <a:tab pos="2695678" algn="l"/>
                <a:tab pos="3144959" algn="l"/>
              </a:tabLst>
              <a:defRPr sz="1800" b="0" i="0" u="none" strike="noStrike" kern="0" cap="none" spc="0" baseline="0">
                <a:solidFill>
                  <a:srgbClr val="000000"/>
                </a:solidFill>
                <a:uFillTx/>
              </a:defRPr>
            </a:pPr>
            <a:fld id="{66990F74-D091-42C0-84D4-96AB120CBA38}" type="slidenum">
              <a:t>13</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3" name="Espace réservé du numéro de diapositive 6">
            <a:extLst>
              <a:ext uri="{FF2B5EF4-FFF2-40B4-BE49-F238E27FC236}">
                <a16:creationId xmlns:a16="http://schemas.microsoft.com/office/drawing/2014/main" id="{A508CB12-494E-DB04-AFD5-C2DE9C50B488}"/>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13393F81-A2DD-4D1E-B3C8-55C6BE3A32E4}" type="slidenum">
              <a:t>13</a:t>
            </a:fld>
            <a:endParaRPr lang="fr-FR"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Text Box 1">
            <a:extLst>
              <a:ext uri="{FF2B5EF4-FFF2-40B4-BE49-F238E27FC236}">
                <a16:creationId xmlns:a16="http://schemas.microsoft.com/office/drawing/2014/main" id="{2CFD6082-BA26-E0CF-9182-D8D0F9B9DAA7}"/>
              </a:ext>
            </a:extLst>
          </p:cNvPr>
          <p:cNvSpPr/>
          <p:nvPr/>
        </p:nvSpPr>
        <p:spPr>
          <a:xfrm>
            <a:off x="4281476" y="10155244"/>
            <a:ext cx="3273122" cy="53135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4F05F474-1857-420D-A057-39C1E646D3A4}" type="slidenum">
              <a:t>13</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5" name="Text Box 2">
            <a:extLst>
              <a:ext uri="{FF2B5EF4-FFF2-40B4-BE49-F238E27FC236}">
                <a16:creationId xmlns:a16="http://schemas.microsoft.com/office/drawing/2014/main" id="{AC67CEAF-1D4F-D593-8A9C-32C34E66C6C5}"/>
              </a:ext>
            </a:extLst>
          </p:cNvPr>
          <p:cNvSpPr/>
          <p:nvPr/>
        </p:nvSpPr>
        <p:spPr>
          <a:xfrm>
            <a:off x="4281476" y="10155244"/>
            <a:ext cx="3274557" cy="53315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F18A7359-D434-46EE-935E-7CD4C8776FAF}" type="slidenum">
              <a:t>13</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6" name="Text Box 3">
            <a:extLst>
              <a:ext uri="{FF2B5EF4-FFF2-40B4-BE49-F238E27FC236}">
                <a16:creationId xmlns:a16="http://schemas.microsoft.com/office/drawing/2014/main" id="{31AAE2AD-3082-EAE1-FE54-3185CBB91D3B}"/>
              </a:ext>
            </a:extLst>
          </p:cNvPr>
          <p:cNvSpPr/>
          <p:nvPr/>
        </p:nvSpPr>
        <p:spPr>
          <a:xfrm>
            <a:off x="4281476" y="10155244"/>
            <a:ext cx="3276359" cy="534603"/>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C52E38F8-278B-48EA-8493-C756984E3542}" type="slidenum">
              <a:t>13</a:t>
            </a:fld>
            <a:endParaRPr lang="fr-FR" sz="1200" b="0" i="0" u="none" strike="noStrike" kern="1200" cap="none" spc="0" baseline="0">
              <a:solidFill>
                <a:srgbClr val="FFFFFF"/>
              </a:solidFill>
              <a:uFillTx/>
              <a:latin typeface="Calibri" pitchFamily="34"/>
              <a:ea typeface="Microsoft YaHei" pitchFamily="1"/>
            </a:endParaRPr>
          </a:p>
        </p:txBody>
      </p:sp>
      <p:sp>
        <p:nvSpPr>
          <p:cNvPr id="7" name="Rectangle 4">
            <a:extLst>
              <a:ext uri="{FF2B5EF4-FFF2-40B4-BE49-F238E27FC236}">
                <a16:creationId xmlns:a16="http://schemas.microsoft.com/office/drawing/2014/main" id="{2EF68103-B7D4-10EE-4869-481747647932}"/>
              </a:ext>
            </a:extLst>
          </p:cNvPr>
          <p:cNvSpPr>
            <a:spLocks noGrp="1" noRot="1" noChangeAspect="1"/>
          </p:cNvSpPr>
          <p:nvPr>
            <p:ph type="sldImg"/>
          </p:nvPr>
        </p:nvSpPr>
        <p:spPr>
          <a:xfrm>
            <a:off x="1106488" y="801688"/>
            <a:ext cx="5346700" cy="4010025"/>
          </a:xfrm>
          <a:solidFill>
            <a:srgbClr val="5B9BD5"/>
          </a:solidFill>
          <a:ln w="25402">
            <a:solidFill>
              <a:srgbClr val="41719C"/>
            </a:solidFill>
            <a:prstDash val="solid"/>
          </a:ln>
        </p:spPr>
      </p:sp>
      <p:sp>
        <p:nvSpPr>
          <p:cNvPr id="8" name="Text Box 5">
            <a:extLst>
              <a:ext uri="{FF2B5EF4-FFF2-40B4-BE49-F238E27FC236}">
                <a16:creationId xmlns:a16="http://schemas.microsoft.com/office/drawing/2014/main" id="{F3EDE1DE-16A2-97DA-A622-7CAE3EACE82C}"/>
              </a:ext>
            </a:extLst>
          </p:cNvPr>
          <p:cNvSpPr/>
          <p:nvPr/>
        </p:nvSpPr>
        <p:spPr>
          <a:xfrm>
            <a:off x="755641" y="5078522"/>
            <a:ext cx="6047997" cy="481139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9">
            <a:extLst>
              <a:ext uri="{FF2B5EF4-FFF2-40B4-BE49-F238E27FC236}">
                <a16:creationId xmlns:a16="http://schemas.microsoft.com/office/drawing/2014/main" id="{AC21C156-D00F-9D57-7955-7BACAECAC8EF}"/>
              </a:ext>
            </a:extLst>
          </p:cNvPr>
          <p:cNvSpPr txBox="1"/>
          <p:nvPr/>
        </p:nvSpPr>
        <p:spPr>
          <a:xfrm>
            <a:off x="4281476" y="10155244"/>
            <a:ext cx="3271320" cy="529922"/>
          </a:xfrm>
          <a:prstGeom prst="rect">
            <a:avLst/>
          </a:prstGeom>
          <a:noFill/>
          <a:ln cap="flat">
            <a:noFill/>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tab pos="449281" algn="l"/>
                <a:tab pos="898562" algn="l"/>
                <a:tab pos="1347843" algn="l"/>
                <a:tab pos="1797116" algn="l"/>
                <a:tab pos="2246397" algn="l"/>
                <a:tab pos="2695678" algn="l"/>
                <a:tab pos="3144959" algn="l"/>
              </a:tabLst>
              <a:defRPr sz="1800" b="0" i="0" u="none" strike="noStrike" kern="0" cap="none" spc="0" baseline="0">
                <a:solidFill>
                  <a:srgbClr val="000000"/>
                </a:solidFill>
                <a:uFillTx/>
              </a:defRPr>
            </a:pPr>
            <a:fld id="{DAAD56A2-DDA5-4B08-AFD4-82D2E251468A}" type="slidenum">
              <a:t>14</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3" name="Espace réservé du numéro de diapositive 6">
            <a:extLst>
              <a:ext uri="{FF2B5EF4-FFF2-40B4-BE49-F238E27FC236}">
                <a16:creationId xmlns:a16="http://schemas.microsoft.com/office/drawing/2014/main" id="{6059840E-CD5D-9B0F-6F39-6C78F3AA61B2}"/>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67643117-AFEF-4B52-AE06-A077EB132A63}" type="slidenum">
              <a:t>14</a:t>
            </a:fld>
            <a:endParaRPr lang="fr-FR"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Text Box 1">
            <a:extLst>
              <a:ext uri="{FF2B5EF4-FFF2-40B4-BE49-F238E27FC236}">
                <a16:creationId xmlns:a16="http://schemas.microsoft.com/office/drawing/2014/main" id="{BBE4D5DE-A838-9E8E-A7D7-1657EB187859}"/>
              </a:ext>
            </a:extLst>
          </p:cNvPr>
          <p:cNvSpPr/>
          <p:nvPr/>
        </p:nvSpPr>
        <p:spPr>
          <a:xfrm>
            <a:off x="4281476" y="10155244"/>
            <a:ext cx="3273122" cy="53135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24A407FA-A5A7-4514-B1E7-F3A0D709AD90}" type="slidenum">
              <a:t>14</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5" name="Text Box 2">
            <a:extLst>
              <a:ext uri="{FF2B5EF4-FFF2-40B4-BE49-F238E27FC236}">
                <a16:creationId xmlns:a16="http://schemas.microsoft.com/office/drawing/2014/main" id="{1FCA6FCC-2068-8902-EE33-50AF14A2E498}"/>
              </a:ext>
            </a:extLst>
          </p:cNvPr>
          <p:cNvSpPr/>
          <p:nvPr/>
        </p:nvSpPr>
        <p:spPr>
          <a:xfrm>
            <a:off x="4281476" y="10155244"/>
            <a:ext cx="3274557" cy="53315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E29F69EC-FC01-42BE-84EC-55DE351677B7}" type="slidenum">
              <a:t>14</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6" name="Text Box 3">
            <a:extLst>
              <a:ext uri="{FF2B5EF4-FFF2-40B4-BE49-F238E27FC236}">
                <a16:creationId xmlns:a16="http://schemas.microsoft.com/office/drawing/2014/main" id="{1E0B44F3-3049-F7D7-B55D-75472B563C0D}"/>
              </a:ext>
            </a:extLst>
          </p:cNvPr>
          <p:cNvSpPr/>
          <p:nvPr/>
        </p:nvSpPr>
        <p:spPr>
          <a:xfrm>
            <a:off x="4281476" y="10155244"/>
            <a:ext cx="3276359" cy="534603"/>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6E870E77-B91F-490C-B2F2-5E39B617092F}" type="slidenum">
              <a:t>14</a:t>
            </a:fld>
            <a:endParaRPr lang="fr-FR" sz="1200" b="0" i="0" u="none" strike="noStrike" kern="1200" cap="none" spc="0" baseline="0">
              <a:solidFill>
                <a:srgbClr val="FFFFFF"/>
              </a:solidFill>
              <a:uFillTx/>
              <a:latin typeface="Calibri" pitchFamily="34"/>
              <a:ea typeface="Microsoft YaHei" pitchFamily="1"/>
            </a:endParaRPr>
          </a:p>
        </p:txBody>
      </p:sp>
      <p:sp>
        <p:nvSpPr>
          <p:cNvPr id="7" name="Rectangle 4">
            <a:extLst>
              <a:ext uri="{FF2B5EF4-FFF2-40B4-BE49-F238E27FC236}">
                <a16:creationId xmlns:a16="http://schemas.microsoft.com/office/drawing/2014/main" id="{F93B0A96-A98C-24D3-6DED-CEB444B5BC72}"/>
              </a:ext>
            </a:extLst>
          </p:cNvPr>
          <p:cNvSpPr>
            <a:spLocks noGrp="1" noRot="1" noChangeAspect="1"/>
          </p:cNvSpPr>
          <p:nvPr>
            <p:ph type="sldImg"/>
          </p:nvPr>
        </p:nvSpPr>
        <p:spPr>
          <a:xfrm>
            <a:off x="1106488" y="801688"/>
            <a:ext cx="5346700" cy="4010025"/>
          </a:xfrm>
          <a:solidFill>
            <a:srgbClr val="5B9BD5"/>
          </a:solidFill>
          <a:ln w="25402">
            <a:solidFill>
              <a:srgbClr val="41719C"/>
            </a:solidFill>
            <a:prstDash val="solid"/>
          </a:ln>
        </p:spPr>
      </p:sp>
      <p:sp>
        <p:nvSpPr>
          <p:cNvPr id="8" name="Text Box 5">
            <a:extLst>
              <a:ext uri="{FF2B5EF4-FFF2-40B4-BE49-F238E27FC236}">
                <a16:creationId xmlns:a16="http://schemas.microsoft.com/office/drawing/2014/main" id="{12BBCF6A-C326-D557-643C-61F6A38B0E4A}"/>
              </a:ext>
            </a:extLst>
          </p:cNvPr>
          <p:cNvSpPr/>
          <p:nvPr/>
        </p:nvSpPr>
        <p:spPr>
          <a:xfrm>
            <a:off x="755641" y="5078522"/>
            <a:ext cx="6047997" cy="481139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9">
            <a:extLst>
              <a:ext uri="{FF2B5EF4-FFF2-40B4-BE49-F238E27FC236}">
                <a16:creationId xmlns:a16="http://schemas.microsoft.com/office/drawing/2014/main" id="{B17AB407-9184-CC78-CCC8-5B30A45C8487}"/>
              </a:ext>
            </a:extLst>
          </p:cNvPr>
          <p:cNvSpPr txBox="1"/>
          <p:nvPr/>
        </p:nvSpPr>
        <p:spPr>
          <a:xfrm>
            <a:off x="4281476" y="10155244"/>
            <a:ext cx="3271320" cy="529922"/>
          </a:xfrm>
          <a:prstGeom prst="rect">
            <a:avLst/>
          </a:prstGeom>
          <a:noFill/>
          <a:ln cap="flat">
            <a:noFill/>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tab pos="449281" algn="l"/>
                <a:tab pos="898562" algn="l"/>
                <a:tab pos="1347843" algn="l"/>
                <a:tab pos="1797116" algn="l"/>
                <a:tab pos="2246397" algn="l"/>
                <a:tab pos="2695678" algn="l"/>
                <a:tab pos="3144959" algn="l"/>
              </a:tabLst>
              <a:defRPr sz="1800" b="0" i="0" u="none" strike="noStrike" kern="0" cap="none" spc="0" baseline="0">
                <a:solidFill>
                  <a:srgbClr val="000000"/>
                </a:solidFill>
                <a:uFillTx/>
              </a:defRPr>
            </a:pPr>
            <a:fld id="{AB5109DB-1C84-455A-9F86-52C564C30477}" type="slidenum">
              <a:t>15</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3" name="Espace réservé du numéro de diapositive 6">
            <a:extLst>
              <a:ext uri="{FF2B5EF4-FFF2-40B4-BE49-F238E27FC236}">
                <a16:creationId xmlns:a16="http://schemas.microsoft.com/office/drawing/2014/main" id="{4310470C-1936-D3A0-2E8D-CD8636CD742F}"/>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3B3795AE-9830-4202-A990-CA6DE6890605}" type="slidenum">
              <a:t>15</a:t>
            </a:fld>
            <a:endParaRPr lang="fr-FR"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Text Box 1">
            <a:extLst>
              <a:ext uri="{FF2B5EF4-FFF2-40B4-BE49-F238E27FC236}">
                <a16:creationId xmlns:a16="http://schemas.microsoft.com/office/drawing/2014/main" id="{36B7F9C3-954D-781D-8271-1E0A595AE514}"/>
              </a:ext>
            </a:extLst>
          </p:cNvPr>
          <p:cNvSpPr/>
          <p:nvPr/>
        </p:nvSpPr>
        <p:spPr>
          <a:xfrm>
            <a:off x="4281476" y="10155244"/>
            <a:ext cx="3273122" cy="53135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A6F2DA6C-764B-4E49-B00C-B253084E08DC}" type="slidenum">
              <a:t>15</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5" name="Text Box 2">
            <a:extLst>
              <a:ext uri="{FF2B5EF4-FFF2-40B4-BE49-F238E27FC236}">
                <a16:creationId xmlns:a16="http://schemas.microsoft.com/office/drawing/2014/main" id="{3436BFD0-11C8-FBA7-DBE9-047C5E0A0A9B}"/>
              </a:ext>
            </a:extLst>
          </p:cNvPr>
          <p:cNvSpPr/>
          <p:nvPr/>
        </p:nvSpPr>
        <p:spPr>
          <a:xfrm>
            <a:off x="4281476" y="10155244"/>
            <a:ext cx="3274557" cy="53315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67E7E900-7E63-4870-8235-512E4B990F22}" type="slidenum">
              <a:t>15</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6" name="Text Box 3">
            <a:extLst>
              <a:ext uri="{FF2B5EF4-FFF2-40B4-BE49-F238E27FC236}">
                <a16:creationId xmlns:a16="http://schemas.microsoft.com/office/drawing/2014/main" id="{91233E00-0938-248D-C386-EEFC706EAB7A}"/>
              </a:ext>
            </a:extLst>
          </p:cNvPr>
          <p:cNvSpPr/>
          <p:nvPr/>
        </p:nvSpPr>
        <p:spPr>
          <a:xfrm>
            <a:off x="4281476" y="10155244"/>
            <a:ext cx="3276359" cy="534603"/>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E4A64FD4-1333-4676-83D5-4D4353BA88E9}" type="slidenum">
              <a:t>15</a:t>
            </a:fld>
            <a:endParaRPr lang="fr-FR" sz="1200" b="0" i="0" u="none" strike="noStrike" kern="1200" cap="none" spc="0" baseline="0">
              <a:solidFill>
                <a:srgbClr val="FFFFFF"/>
              </a:solidFill>
              <a:uFillTx/>
              <a:latin typeface="Calibri" pitchFamily="34"/>
              <a:ea typeface="Microsoft YaHei" pitchFamily="1"/>
            </a:endParaRPr>
          </a:p>
        </p:txBody>
      </p:sp>
      <p:sp>
        <p:nvSpPr>
          <p:cNvPr id="7" name="Rectangle 4">
            <a:extLst>
              <a:ext uri="{FF2B5EF4-FFF2-40B4-BE49-F238E27FC236}">
                <a16:creationId xmlns:a16="http://schemas.microsoft.com/office/drawing/2014/main" id="{1AE2D9FE-3B5F-D1C9-9D7D-0DBD23BB0E00}"/>
              </a:ext>
            </a:extLst>
          </p:cNvPr>
          <p:cNvSpPr>
            <a:spLocks noGrp="1" noRot="1" noChangeAspect="1"/>
          </p:cNvSpPr>
          <p:nvPr>
            <p:ph type="sldImg"/>
          </p:nvPr>
        </p:nvSpPr>
        <p:spPr>
          <a:xfrm>
            <a:off x="1106488" y="801688"/>
            <a:ext cx="5346700" cy="4010025"/>
          </a:xfrm>
          <a:solidFill>
            <a:srgbClr val="5B9BD5"/>
          </a:solidFill>
          <a:ln w="25402">
            <a:solidFill>
              <a:srgbClr val="41719C"/>
            </a:solidFill>
            <a:prstDash val="solid"/>
          </a:ln>
        </p:spPr>
      </p:sp>
      <p:sp>
        <p:nvSpPr>
          <p:cNvPr id="8" name="Text Box 5">
            <a:extLst>
              <a:ext uri="{FF2B5EF4-FFF2-40B4-BE49-F238E27FC236}">
                <a16:creationId xmlns:a16="http://schemas.microsoft.com/office/drawing/2014/main" id="{2D966BCF-6E57-1D2C-D02B-F0E95BFF45EC}"/>
              </a:ext>
            </a:extLst>
          </p:cNvPr>
          <p:cNvSpPr/>
          <p:nvPr/>
        </p:nvSpPr>
        <p:spPr>
          <a:xfrm>
            <a:off x="755641" y="5078522"/>
            <a:ext cx="6047997" cy="481139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9">
            <a:extLst>
              <a:ext uri="{FF2B5EF4-FFF2-40B4-BE49-F238E27FC236}">
                <a16:creationId xmlns:a16="http://schemas.microsoft.com/office/drawing/2014/main" id="{566D499C-4289-EE0F-EA58-9F6D5A264ADA}"/>
              </a:ext>
            </a:extLst>
          </p:cNvPr>
          <p:cNvSpPr txBox="1"/>
          <p:nvPr/>
        </p:nvSpPr>
        <p:spPr>
          <a:xfrm>
            <a:off x="4281476" y="10155244"/>
            <a:ext cx="3271320" cy="529922"/>
          </a:xfrm>
          <a:prstGeom prst="rect">
            <a:avLst/>
          </a:prstGeom>
          <a:noFill/>
          <a:ln cap="flat">
            <a:noFill/>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tab pos="449281" algn="l"/>
                <a:tab pos="898562" algn="l"/>
                <a:tab pos="1347843" algn="l"/>
                <a:tab pos="1797116" algn="l"/>
                <a:tab pos="2246397" algn="l"/>
                <a:tab pos="2695678" algn="l"/>
                <a:tab pos="3144959" algn="l"/>
              </a:tabLst>
              <a:defRPr sz="1800" b="0" i="0" u="none" strike="noStrike" kern="0" cap="none" spc="0" baseline="0">
                <a:solidFill>
                  <a:srgbClr val="000000"/>
                </a:solidFill>
                <a:uFillTx/>
              </a:defRPr>
            </a:pPr>
            <a:fld id="{3325183A-4362-4BF9-AD2A-AEBD44111686}" type="slidenum">
              <a:t>16</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3" name="Espace réservé du numéro de diapositive 6">
            <a:extLst>
              <a:ext uri="{FF2B5EF4-FFF2-40B4-BE49-F238E27FC236}">
                <a16:creationId xmlns:a16="http://schemas.microsoft.com/office/drawing/2014/main" id="{8F8A4AEA-638E-ED1B-1F27-AA80DFC55272}"/>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BA33A66F-C04B-47B5-BB44-2D407C576EC4}" type="slidenum">
              <a:t>16</a:t>
            </a:fld>
            <a:endParaRPr lang="fr-FR"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Text Box 1">
            <a:extLst>
              <a:ext uri="{FF2B5EF4-FFF2-40B4-BE49-F238E27FC236}">
                <a16:creationId xmlns:a16="http://schemas.microsoft.com/office/drawing/2014/main" id="{C209D45E-59AA-DA1C-7914-44387811FC4A}"/>
              </a:ext>
            </a:extLst>
          </p:cNvPr>
          <p:cNvSpPr/>
          <p:nvPr/>
        </p:nvSpPr>
        <p:spPr>
          <a:xfrm>
            <a:off x="4281476" y="10155244"/>
            <a:ext cx="3273122" cy="53135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6655B95B-9FDC-4AE5-A378-F779CF4BD461}" type="slidenum">
              <a:t>16</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5" name="Text Box 2">
            <a:extLst>
              <a:ext uri="{FF2B5EF4-FFF2-40B4-BE49-F238E27FC236}">
                <a16:creationId xmlns:a16="http://schemas.microsoft.com/office/drawing/2014/main" id="{F56CF1EF-8C98-5F2C-0E53-BB4ACE09153F}"/>
              </a:ext>
            </a:extLst>
          </p:cNvPr>
          <p:cNvSpPr/>
          <p:nvPr/>
        </p:nvSpPr>
        <p:spPr>
          <a:xfrm>
            <a:off x="4281476" y="10155244"/>
            <a:ext cx="3274557" cy="53315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59ED438E-7474-429F-AF1B-A99A3AD7FED1}" type="slidenum">
              <a:t>16</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6" name="Rectangle 3">
            <a:extLst>
              <a:ext uri="{FF2B5EF4-FFF2-40B4-BE49-F238E27FC236}">
                <a16:creationId xmlns:a16="http://schemas.microsoft.com/office/drawing/2014/main" id="{2C23703C-F780-7401-0505-07E85D9381FB}"/>
              </a:ext>
            </a:extLst>
          </p:cNvPr>
          <p:cNvSpPr>
            <a:spLocks noGrp="1" noRot="1" noChangeAspect="1"/>
          </p:cNvSpPr>
          <p:nvPr>
            <p:ph type="sldImg"/>
          </p:nvPr>
        </p:nvSpPr>
        <p:spPr>
          <a:xfrm>
            <a:off x="1143000" y="685800"/>
            <a:ext cx="4572000" cy="3429000"/>
          </a:xfrm>
          <a:solidFill>
            <a:srgbClr val="5B9BD5"/>
          </a:solidFill>
          <a:ln w="25402">
            <a:solidFill>
              <a:srgbClr val="41719C"/>
            </a:solidFill>
            <a:prstDash val="solid"/>
          </a:ln>
        </p:spPr>
      </p:sp>
      <p:sp>
        <p:nvSpPr>
          <p:cNvPr id="7" name="Text Box 4">
            <a:extLst>
              <a:ext uri="{FF2B5EF4-FFF2-40B4-BE49-F238E27FC236}">
                <a16:creationId xmlns:a16="http://schemas.microsoft.com/office/drawing/2014/main" id="{1D721A1E-5936-3B56-2462-DAB4BE7D2C80}"/>
              </a:ext>
            </a:extLst>
          </p:cNvPr>
          <p:cNvSpPr/>
          <p:nvPr/>
        </p:nvSpPr>
        <p:spPr>
          <a:xfrm>
            <a:off x="685800" y="4343400"/>
            <a:ext cx="5486043" cy="4114443"/>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t" anchorCtr="0" compatLnSpc="0">
            <a:noAutofit/>
          </a:bodyPr>
          <a:lstStyle/>
          <a:p>
            <a:pPr marL="0" marR="0" lvl="0" indent="0" algn="l"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1200" b="0" i="0" u="none" strike="noStrike" kern="1200" cap="none" spc="0" baseline="0">
                <a:solidFill>
                  <a:srgbClr val="FFFFFF"/>
                </a:solidFill>
                <a:uFillTx/>
                <a:latin typeface="Calibri" pitchFamily="34"/>
                <a:ea typeface="Microsoft YaHei" pitchFamily="1"/>
              </a:rPr>
              <a:t>Le candidat peut toujours démissioner des candidatures qui sont encore en attente de réponses favorables</a:t>
            </a:r>
          </a:p>
          <a:p>
            <a:pPr marL="0" marR="0" lvl="0" indent="0" algn="l"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1200" b="0" i="0" u="none" strike="noStrike" kern="1200" cap="none" spc="0" baseline="0">
              <a:solidFill>
                <a:srgbClr val="FFFFFF"/>
              </a:solidFill>
              <a:uFillTx/>
              <a:latin typeface="Calibri" pitchFamily="34"/>
              <a:ea typeface="Microsoft YaHei" pitchFamily="1"/>
            </a:endParaRPr>
          </a:p>
        </p:txBody>
      </p:sp>
      <p:sp>
        <p:nvSpPr>
          <p:cNvPr id="8" name="Text Box 5">
            <a:extLst>
              <a:ext uri="{FF2B5EF4-FFF2-40B4-BE49-F238E27FC236}">
                <a16:creationId xmlns:a16="http://schemas.microsoft.com/office/drawing/2014/main" id="{5C596311-1B2A-09AE-30D9-3A00247742EF}"/>
              </a:ext>
            </a:extLst>
          </p:cNvPr>
          <p:cNvSpPr/>
          <p:nvPr/>
        </p:nvSpPr>
        <p:spPr>
          <a:xfrm>
            <a:off x="3884755" y="8685364"/>
            <a:ext cx="2971443" cy="456843"/>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9BC7B144-397A-46DD-B301-A1BAF0DCE1A4}" type="slidenum">
              <a:t>16</a:t>
            </a:fld>
            <a:endParaRPr lang="fr-FR" sz="1200" b="0" i="0" u="none" strike="noStrike" kern="1200" cap="none" spc="0" baseline="0">
              <a:solidFill>
                <a:srgbClr val="FFFFFF"/>
              </a:solidFill>
              <a:uFillTx/>
              <a:latin typeface="Calibri" pitchFamily="34"/>
              <a:ea typeface="Microsoft YaHei" pitchFamily="1"/>
              <a:cs typeface="Arial" pitchFamily="2"/>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9">
            <a:extLst>
              <a:ext uri="{FF2B5EF4-FFF2-40B4-BE49-F238E27FC236}">
                <a16:creationId xmlns:a16="http://schemas.microsoft.com/office/drawing/2014/main" id="{EA402D7D-FDEA-ADBC-A09D-E697E2CF7405}"/>
              </a:ext>
            </a:extLst>
          </p:cNvPr>
          <p:cNvSpPr txBox="1"/>
          <p:nvPr/>
        </p:nvSpPr>
        <p:spPr>
          <a:xfrm>
            <a:off x="4281476" y="10155244"/>
            <a:ext cx="3271320" cy="529922"/>
          </a:xfrm>
          <a:prstGeom prst="rect">
            <a:avLst/>
          </a:prstGeom>
          <a:noFill/>
          <a:ln cap="flat">
            <a:noFill/>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tab pos="449281" algn="l"/>
                <a:tab pos="898562" algn="l"/>
                <a:tab pos="1347843" algn="l"/>
                <a:tab pos="1797116" algn="l"/>
                <a:tab pos="2246397" algn="l"/>
                <a:tab pos="2695678" algn="l"/>
                <a:tab pos="3144959" algn="l"/>
              </a:tabLst>
              <a:defRPr sz="1800" b="0" i="0" u="none" strike="noStrike" kern="0" cap="none" spc="0" baseline="0">
                <a:solidFill>
                  <a:srgbClr val="000000"/>
                </a:solidFill>
                <a:uFillTx/>
              </a:defRPr>
            </a:pPr>
            <a:fld id="{4E53FD98-A81A-4981-9722-3BB41A0879FC}" type="slidenum">
              <a:t>17</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3" name="Espace réservé du numéro de diapositive 6">
            <a:extLst>
              <a:ext uri="{FF2B5EF4-FFF2-40B4-BE49-F238E27FC236}">
                <a16:creationId xmlns:a16="http://schemas.microsoft.com/office/drawing/2014/main" id="{7C9DCE3E-FCFF-198C-6AD0-D20BC32C0CE7}"/>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85FB71C6-288A-40E4-8A13-7A9710920928}" type="slidenum">
              <a:t>17</a:t>
            </a:fld>
            <a:endParaRPr lang="fr-FR"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Text Box 1">
            <a:extLst>
              <a:ext uri="{FF2B5EF4-FFF2-40B4-BE49-F238E27FC236}">
                <a16:creationId xmlns:a16="http://schemas.microsoft.com/office/drawing/2014/main" id="{620A15B9-0387-3B5A-90B1-203B3DD52A1E}"/>
              </a:ext>
            </a:extLst>
          </p:cNvPr>
          <p:cNvSpPr/>
          <p:nvPr/>
        </p:nvSpPr>
        <p:spPr>
          <a:xfrm>
            <a:off x="4281476" y="10155244"/>
            <a:ext cx="3273122" cy="53135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36B98771-03D7-4D83-A323-C3BAD1D8F423}" type="slidenum">
              <a:t>17</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5" name="Text Box 2">
            <a:extLst>
              <a:ext uri="{FF2B5EF4-FFF2-40B4-BE49-F238E27FC236}">
                <a16:creationId xmlns:a16="http://schemas.microsoft.com/office/drawing/2014/main" id="{5DADC153-87A7-AF45-3557-79DD9C9F1DEC}"/>
              </a:ext>
            </a:extLst>
          </p:cNvPr>
          <p:cNvSpPr/>
          <p:nvPr/>
        </p:nvSpPr>
        <p:spPr>
          <a:xfrm>
            <a:off x="4281476" y="10155244"/>
            <a:ext cx="3274557" cy="53315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DAB0205B-BC09-4C94-9E71-B64906ACC930}" type="slidenum">
              <a:t>17</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6" name="Text Box 3">
            <a:extLst>
              <a:ext uri="{FF2B5EF4-FFF2-40B4-BE49-F238E27FC236}">
                <a16:creationId xmlns:a16="http://schemas.microsoft.com/office/drawing/2014/main" id="{6DF79013-6220-C220-47B0-9C066A4FD7D5}"/>
              </a:ext>
            </a:extLst>
          </p:cNvPr>
          <p:cNvSpPr/>
          <p:nvPr/>
        </p:nvSpPr>
        <p:spPr>
          <a:xfrm>
            <a:off x="4281476" y="10155244"/>
            <a:ext cx="3276359" cy="534603"/>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7277F9D3-F0B7-422C-9F26-937B44E98691}" type="slidenum">
              <a:t>17</a:t>
            </a:fld>
            <a:endParaRPr lang="fr-FR" sz="1200" b="0" i="0" u="none" strike="noStrike" kern="1200" cap="none" spc="0" baseline="0">
              <a:solidFill>
                <a:srgbClr val="FFFFFF"/>
              </a:solidFill>
              <a:uFillTx/>
              <a:latin typeface="Calibri" pitchFamily="34"/>
              <a:ea typeface="Microsoft YaHei" pitchFamily="1"/>
            </a:endParaRPr>
          </a:p>
        </p:txBody>
      </p:sp>
      <p:sp>
        <p:nvSpPr>
          <p:cNvPr id="7" name="Rectangle 4">
            <a:extLst>
              <a:ext uri="{FF2B5EF4-FFF2-40B4-BE49-F238E27FC236}">
                <a16:creationId xmlns:a16="http://schemas.microsoft.com/office/drawing/2014/main" id="{12F0BEA8-3F12-215D-F34B-BCDD848E5C0E}"/>
              </a:ext>
            </a:extLst>
          </p:cNvPr>
          <p:cNvSpPr>
            <a:spLocks noGrp="1" noRot="1" noChangeAspect="1"/>
          </p:cNvSpPr>
          <p:nvPr>
            <p:ph type="sldImg"/>
          </p:nvPr>
        </p:nvSpPr>
        <p:spPr>
          <a:xfrm>
            <a:off x="1106488" y="801688"/>
            <a:ext cx="5346700" cy="4010025"/>
          </a:xfrm>
          <a:solidFill>
            <a:srgbClr val="5B9BD5"/>
          </a:solidFill>
          <a:ln w="25402">
            <a:solidFill>
              <a:srgbClr val="41719C"/>
            </a:solidFill>
            <a:prstDash val="solid"/>
          </a:ln>
        </p:spPr>
      </p:sp>
      <p:sp>
        <p:nvSpPr>
          <p:cNvPr id="8" name="Text Box 5">
            <a:extLst>
              <a:ext uri="{FF2B5EF4-FFF2-40B4-BE49-F238E27FC236}">
                <a16:creationId xmlns:a16="http://schemas.microsoft.com/office/drawing/2014/main" id="{7BEB16AC-13AF-2065-3C14-282015A23384}"/>
              </a:ext>
            </a:extLst>
          </p:cNvPr>
          <p:cNvSpPr/>
          <p:nvPr/>
        </p:nvSpPr>
        <p:spPr>
          <a:xfrm>
            <a:off x="755641" y="5078522"/>
            <a:ext cx="6047997" cy="481139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9">
            <a:extLst>
              <a:ext uri="{FF2B5EF4-FFF2-40B4-BE49-F238E27FC236}">
                <a16:creationId xmlns:a16="http://schemas.microsoft.com/office/drawing/2014/main" id="{822A4B78-A971-D6AC-4041-CDD35947385B}"/>
              </a:ext>
            </a:extLst>
          </p:cNvPr>
          <p:cNvSpPr txBox="1"/>
          <p:nvPr/>
        </p:nvSpPr>
        <p:spPr>
          <a:xfrm>
            <a:off x="4281476" y="10155244"/>
            <a:ext cx="3271320" cy="529922"/>
          </a:xfrm>
          <a:prstGeom prst="rect">
            <a:avLst/>
          </a:prstGeom>
          <a:noFill/>
          <a:ln cap="flat">
            <a:noFill/>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tab pos="449281" algn="l"/>
                <a:tab pos="898562" algn="l"/>
                <a:tab pos="1347843" algn="l"/>
                <a:tab pos="1797116" algn="l"/>
                <a:tab pos="2246397" algn="l"/>
                <a:tab pos="2695678" algn="l"/>
                <a:tab pos="3144959" algn="l"/>
              </a:tabLst>
              <a:defRPr sz="1800" b="0" i="0" u="none" strike="noStrike" kern="0" cap="none" spc="0" baseline="0">
                <a:solidFill>
                  <a:srgbClr val="000000"/>
                </a:solidFill>
                <a:uFillTx/>
              </a:defRPr>
            </a:pPr>
            <a:fld id="{2E281B0A-6B94-421A-A016-4AA89AABF743}" type="slidenum">
              <a:t>18</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3" name="Espace réservé du numéro de diapositive 6">
            <a:extLst>
              <a:ext uri="{FF2B5EF4-FFF2-40B4-BE49-F238E27FC236}">
                <a16:creationId xmlns:a16="http://schemas.microsoft.com/office/drawing/2014/main" id="{25A28DFE-33E7-4561-183D-FD2A7F21A286}"/>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971A2336-8137-4792-80E5-C62397BD1A23}" type="slidenum">
              <a:t>18</a:t>
            </a:fld>
            <a:endParaRPr lang="fr-FR"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Text Box 1">
            <a:extLst>
              <a:ext uri="{FF2B5EF4-FFF2-40B4-BE49-F238E27FC236}">
                <a16:creationId xmlns:a16="http://schemas.microsoft.com/office/drawing/2014/main" id="{3865C811-D399-67C6-3313-47CB8294F561}"/>
              </a:ext>
            </a:extLst>
          </p:cNvPr>
          <p:cNvSpPr/>
          <p:nvPr/>
        </p:nvSpPr>
        <p:spPr>
          <a:xfrm>
            <a:off x="4281476" y="10155244"/>
            <a:ext cx="3273122" cy="53135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F80E4BEA-98E0-45B3-A959-BCB423A09365}" type="slidenum">
              <a:t>18</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5" name="Text Box 2">
            <a:extLst>
              <a:ext uri="{FF2B5EF4-FFF2-40B4-BE49-F238E27FC236}">
                <a16:creationId xmlns:a16="http://schemas.microsoft.com/office/drawing/2014/main" id="{BB640408-FAA8-F48B-3E3E-D03EB78C7132}"/>
              </a:ext>
            </a:extLst>
          </p:cNvPr>
          <p:cNvSpPr/>
          <p:nvPr/>
        </p:nvSpPr>
        <p:spPr>
          <a:xfrm>
            <a:off x="4281476" y="10155244"/>
            <a:ext cx="3274557" cy="53315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D3880662-417E-406D-A8E5-3A628539CBE9}" type="slidenum">
              <a:t>18</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6" name="Text Box 3">
            <a:extLst>
              <a:ext uri="{FF2B5EF4-FFF2-40B4-BE49-F238E27FC236}">
                <a16:creationId xmlns:a16="http://schemas.microsoft.com/office/drawing/2014/main" id="{058DF049-AE04-CF84-25F2-523E2A7D85BF}"/>
              </a:ext>
            </a:extLst>
          </p:cNvPr>
          <p:cNvSpPr/>
          <p:nvPr/>
        </p:nvSpPr>
        <p:spPr>
          <a:xfrm>
            <a:off x="4281476" y="10155244"/>
            <a:ext cx="3276359" cy="534603"/>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23B273A3-6E6E-44F0-9CE5-6EEEE1E9E072}" type="slidenum">
              <a:t>18</a:t>
            </a:fld>
            <a:endParaRPr lang="fr-FR" sz="1200" b="0" i="0" u="none" strike="noStrike" kern="1200" cap="none" spc="0" baseline="0">
              <a:solidFill>
                <a:srgbClr val="FFFFFF"/>
              </a:solidFill>
              <a:uFillTx/>
              <a:latin typeface="Calibri" pitchFamily="34"/>
              <a:ea typeface="Microsoft YaHei" pitchFamily="1"/>
            </a:endParaRPr>
          </a:p>
        </p:txBody>
      </p:sp>
      <p:sp>
        <p:nvSpPr>
          <p:cNvPr id="7" name="Rectangle 4">
            <a:extLst>
              <a:ext uri="{FF2B5EF4-FFF2-40B4-BE49-F238E27FC236}">
                <a16:creationId xmlns:a16="http://schemas.microsoft.com/office/drawing/2014/main" id="{2219946F-52C4-9C18-9A35-C42CBCD81702}"/>
              </a:ext>
            </a:extLst>
          </p:cNvPr>
          <p:cNvSpPr>
            <a:spLocks noGrp="1" noRot="1" noChangeAspect="1"/>
          </p:cNvSpPr>
          <p:nvPr>
            <p:ph type="sldImg"/>
          </p:nvPr>
        </p:nvSpPr>
        <p:spPr>
          <a:xfrm>
            <a:off x="1106488" y="801688"/>
            <a:ext cx="5346700" cy="4010025"/>
          </a:xfrm>
          <a:solidFill>
            <a:srgbClr val="5B9BD5"/>
          </a:solidFill>
          <a:ln w="25402">
            <a:solidFill>
              <a:srgbClr val="41719C"/>
            </a:solidFill>
            <a:prstDash val="solid"/>
          </a:ln>
        </p:spPr>
      </p:sp>
      <p:sp>
        <p:nvSpPr>
          <p:cNvPr id="8" name="Text Box 5">
            <a:extLst>
              <a:ext uri="{FF2B5EF4-FFF2-40B4-BE49-F238E27FC236}">
                <a16:creationId xmlns:a16="http://schemas.microsoft.com/office/drawing/2014/main" id="{7B4E9C9B-15DB-F253-C45E-06AECD1CDEAF}"/>
              </a:ext>
            </a:extLst>
          </p:cNvPr>
          <p:cNvSpPr/>
          <p:nvPr/>
        </p:nvSpPr>
        <p:spPr>
          <a:xfrm>
            <a:off x="755641" y="5078522"/>
            <a:ext cx="6047997" cy="481139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9">
            <a:extLst>
              <a:ext uri="{FF2B5EF4-FFF2-40B4-BE49-F238E27FC236}">
                <a16:creationId xmlns:a16="http://schemas.microsoft.com/office/drawing/2014/main" id="{86692B62-1A14-43E9-2E34-4A123BD5520F}"/>
              </a:ext>
            </a:extLst>
          </p:cNvPr>
          <p:cNvSpPr txBox="1"/>
          <p:nvPr/>
        </p:nvSpPr>
        <p:spPr>
          <a:xfrm>
            <a:off x="4281476" y="10155244"/>
            <a:ext cx="3271320" cy="529922"/>
          </a:xfrm>
          <a:prstGeom prst="rect">
            <a:avLst/>
          </a:prstGeom>
          <a:noFill/>
          <a:ln cap="flat">
            <a:noFill/>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tab pos="449281" algn="l"/>
                <a:tab pos="898562" algn="l"/>
                <a:tab pos="1347843" algn="l"/>
                <a:tab pos="1797116" algn="l"/>
                <a:tab pos="2246397" algn="l"/>
                <a:tab pos="2695678" algn="l"/>
                <a:tab pos="3144959" algn="l"/>
              </a:tabLst>
              <a:defRPr sz="1800" b="0" i="0" u="none" strike="noStrike" kern="0" cap="none" spc="0" baseline="0">
                <a:solidFill>
                  <a:srgbClr val="000000"/>
                </a:solidFill>
                <a:uFillTx/>
              </a:defRPr>
            </a:pPr>
            <a:fld id="{D6584DF7-3D68-4EB0-B581-6CDDA777CCCE}" type="slidenum">
              <a:t>19</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3" name="Espace réservé du numéro de diapositive 6">
            <a:extLst>
              <a:ext uri="{FF2B5EF4-FFF2-40B4-BE49-F238E27FC236}">
                <a16:creationId xmlns:a16="http://schemas.microsoft.com/office/drawing/2014/main" id="{2134CABE-2D0A-8371-7552-E25F39E3CB1C}"/>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C6877DDE-7C61-400A-91C1-A19D5ACC996C}" type="slidenum">
              <a:t>19</a:t>
            </a:fld>
            <a:endParaRPr lang="fr-FR"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Text Box 1">
            <a:extLst>
              <a:ext uri="{FF2B5EF4-FFF2-40B4-BE49-F238E27FC236}">
                <a16:creationId xmlns:a16="http://schemas.microsoft.com/office/drawing/2014/main" id="{54E86345-04D2-CC7E-AA38-7C8ED190A95F}"/>
              </a:ext>
            </a:extLst>
          </p:cNvPr>
          <p:cNvSpPr/>
          <p:nvPr/>
        </p:nvSpPr>
        <p:spPr>
          <a:xfrm>
            <a:off x="4281476" y="10155244"/>
            <a:ext cx="3273122" cy="53135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13EEB754-3B1B-41A5-8D4F-CDDF96F6C6D7}" type="slidenum">
              <a:t>19</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5" name="Text Box 2">
            <a:extLst>
              <a:ext uri="{FF2B5EF4-FFF2-40B4-BE49-F238E27FC236}">
                <a16:creationId xmlns:a16="http://schemas.microsoft.com/office/drawing/2014/main" id="{7C9F59BB-3C24-A8A9-1379-88F99692AB1F}"/>
              </a:ext>
            </a:extLst>
          </p:cNvPr>
          <p:cNvSpPr/>
          <p:nvPr/>
        </p:nvSpPr>
        <p:spPr>
          <a:xfrm>
            <a:off x="4281476" y="10155244"/>
            <a:ext cx="3274557" cy="53315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4EA0AEEF-2341-4367-9B4D-ECBC7FD4AB1E}" type="slidenum">
              <a:t>19</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6" name="Text Box 3">
            <a:extLst>
              <a:ext uri="{FF2B5EF4-FFF2-40B4-BE49-F238E27FC236}">
                <a16:creationId xmlns:a16="http://schemas.microsoft.com/office/drawing/2014/main" id="{DDF88EC6-F718-DBEB-AF5B-55A23BBE09C4}"/>
              </a:ext>
            </a:extLst>
          </p:cNvPr>
          <p:cNvSpPr/>
          <p:nvPr/>
        </p:nvSpPr>
        <p:spPr>
          <a:xfrm>
            <a:off x="4281476" y="10155244"/>
            <a:ext cx="3276359" cy="534603"/>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1E7C0BA4-30F7-49A4-9AC9-6E28B2322921}" type="slidenum">
              <a:t>19</a:t>
            </a:fld>
            <a:endParaRPr lang="fr-FR" sz="1200" b="0" i="0" u="none" strike="noStrike" kern="1200" cap="none" spc="0" baseline="0">
              <a:solidFill>
                <a:srgbClr val="FFFFFF"/>
              </a:solidFill>
              <a:uFillTx/>
              <a:latin typeface="Calibri" pitchFamily="34"/>
              <a:ea typeface="Microsoft YaHei" pitchFamily="1"/>
            </a:endParaRPr>
          </a:p>
        </p:txBody>
      </p:sp>
      <p:sp>
        <p:nvSpPr>
          <p:cNvPr id="7" name="Rectangle 4">
            <a:extLst>
              <a:ext uri="{FF2B5EF4-FFF2-40B4-BE49-F238E27FC236}">
                <a16:creationId xmlns:a16="http://schemas.microsoft.com/office/drawing/2014/main" id="{EB3A4B74-7014-945E-2F8B-E3ED3FAA8137}"/>
              </a:ext>
            </a:extLst>
          </p:cNvPr>
          <p:cNvSpPr>
            <a:spLocks noGrp="1" noRot="1" noChangeAspect="1"/>
          </p:cNvSpPr>
          <p:nvPr>
            <p:ph type="sldImg"/>
          </p:nvPr>
        </p:nvSpPr>
        <p:spPr>
          <a:xfrm>
            <a:off x="1106488" y="801688"/>
            <a:ext cx="5346700" cy="4010025"/>
          </a:xfrm>
          <a:solidFill>
            <a:srgbClr val="5B9BD5"/>
          </a:solidFill>
          <a:ln w="25402">
            <a:solidFill>
              <a:srgbClr val="41719C"/>
            </a:solidFill>
            <a:prstDash val="solid"/>
          </a:ln>
        </p:spPr>
      </p:sp>
      <p:sp>
        <p:nvSpPr>
          <p:cNvPr id="8" name="Text Box 5">
            <a:extLst>
              <a:ext uri="{FF2B5EF4-FFF2-40B4-BE49-F238E27FC236}">
                <a16:creationId xmlns:a16="http://schemas.microsoft.com/office/drawing/2014/main" id="{8A1CF853-C227-45DF-DF07-6A263684EB77}"/>
              </a:ext>
            </a:extLst>
          </p:cNvPr>
          <p:cNvSpPr/>
          <p:nvPr/>
        </p:nvSpPr>
        <p:spPr>
          <a:xfrm>
            <a:off x="755641" y="5078522"/>
            <a:ext cx="6047997" cy="481139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9">
            <a:extLst>
              <a:ext uri="{FF2B5EF4-FFF2-40B4-BE49-F238E27FC236}">
                <a16:creationId xmlns:a16="http://schemas.microsoft.com/office/drawing/2014/main" id="{9C95B5E7-5137-FAE0-71E3-6B97DA42D64D}"/>
              </a:ext>
            </a:extLst>
          </p:cNvPr>
          <p:cNvSpPr txBox="1"/>
          <p:nvPr/>
        </p:nvSpPr>
        <p:spPr>
          <a:xfrm>
            <a:off x="4281476" y="10155244"/>
            <a:ext cx="3271320" cy="529922"/>
          </a:xfrm>
          <a:prstGeom prst="rect">
            <a:avLst/>
          </a:prstGeom>
          <a:noFill/>
          <a:ln cap="flat">
            <a:noFill/>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tab pos="449281" algn="l"/>
                <a:tab pos="898562" algn="l"/>
                <a:tab pos="1347843" algn="l"/>
                <a:tab pos="1797116" algn="l"/>
                <a:tab pos="2246397" algn="l"/>
                <a:tab pos="2695678" algn="l"/>
                <a:tab pos="3144959" algn="l"/>
              </a:tabLst>
              <a:defRPr sz="1800" b="0" i="0" u="none" strike="noStrike" kern="0" cap="none" spc="0" baseline="0">
                <a:solidFill>
                  <a:srgbClr val="000000"/>
                </a:solidFill>
                <a:uFillTx/>
              </a:defRPr>
            </a:pPr>
            <a:fld id="{178165BF-72FB-49F6-9650-D1E497C2A1BB}" type="slidenum">
              <a:t>2</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3" name="Espace réservé du numéro de diapositive 6">
            <a:extLst>
              <a:ext uri="{FF2B5EF4-FFF2-40B4-BE49-F238E27FC236}">
                <a16:creationId xmlns:a16="http://schemas.microsoft.com/office/drawing/2014/main" id="{EC70FD3B-5AE8-D19A-2ED5-4D140309FB40}"/>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170FC5F9-1202-498B-8D6D-A075F20A1F31}" type="slidenum">
              <a:t>2</a:t>
            </a:fld>
            <a:endParaRPr lang="fr-FR"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Text Box 1">
            <a:extLst>
              <a:ext uri="{FF2B5EF4-FFF2-40B4-BE49-F238E27FC236}">
                <a16:creationId xmlns:a16="http://schemas.microsoft.com/office/drawing/2014/main" id="{90506E51-D5B4-52C4-4BA7-9B075C92CF8B}"/>
              </a:ext>
            </a:extLst>
          </p:cNvPr>
          <p:cNvSpPr/>
          <p:nvPr/>
        </p:nvSpPr>
        <p:spPr>
          <a:xfrm>
            <a:off x="4281476" y="10155244"/>
            <a:ext cx="3273122" cy="53135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12FF38EA-CDB6-411E-A412-46A4CBD174EB}" type="slidenum">
              <a:t>2</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5" name="Text Box 2">
            <a:extLst>
              <a:ext uri="{FF2B5EF4-FFF2-40B4-BE49-F238E27FC236}">
                <a16:creationId xmlns:a16="http://schemas.microsoft.com/office/drawing/2014/main" id="{256DBCAE-B098-27EE-7A6D-EFC443803FEB}"/>
              </a:ext>
            </a:extLst>
          </p:cNvPr>
          <p:cNvSpPr/>
          <p:nvPr/>
        </p:nvSpPr>
        <p:spPr>
          <a:xfrm>
            <a:off x="4281476" y="10155244"/>
            <a:ext cx="3274557" cy="53315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1AC81025-0AF7-4A15-AB8E-8D581C9B4BB0}" type="slidenum">
              <a:t>2</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6" name="Rectangle 3">
            <a:extLst>
              <a:ext uri="{FF2B5EF4-FFF2-40B4-BE49-F238E27FC236}">
                <a16:creationId xmlns:a16="http://schemas.microsoft.com/office/drawing/2014/main" id="{D1EB7938-EAC5-E36C-FFFF-6D69D37402D1}"/>
              </a:ext>
            </a:extLst>
          </p:cNvPr>
          <p:cNvSpPr>
            <a:spLocks noGrp="1" noRot="1" noChangeAspect="1"/>
          </p:cNvSpPr>
          <p:nvPr>
            <p:ph type="sldImg"/>
          </p:nvPr>
        </p:nvSpPr>
        <p:spPr>
          <a:xfrm>
            <a:off x="1106488" y="801688"/>
            <a:ext cx="5346700" cy="4010025"/>
          </a:xfrm>
          <a:solidFill>
            <a:srgbClr val="5B9BD5"/>
          </a:solidFill>
          <a:ln w="25402">
            <a:solidFill>
              <a:srgbClr val="41719C"/>
            </a:solidFill>
            <a:prstDash val="solid"/>
          </a:ln>
        </p:spPr>
      </p:sp>
      <p:sp>
        <p:nvSpPr>
          <p:cNvPr id="7" name="Text Box 4">
            <a:extLst>
              <a:ext uri="{FF2B5EF4-FFF2-40B4-BE49-F238E27FC236}">
                <a16:creationId xmlns:a16="http://schemas.microsoft.com/office/drawing/2014/main" id="{E07343AA-9AB6-72A2-599C-BA7459B0797E}"/>
              </a:ext>
            </a:extLst>
          </p:cNvPr>
          <p:cNvSpPr/>
          <p:nvPr/>
        </p:nvSpPr>
        <p:spPr>
          <a:xfrm>
            <a:off x="755641" y="5078522"/>
            <a:ext cx="6047997" cy="481139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9">
            <a:extLst>
              <a:ext uri="{FF2B5EF4-FFF2-40B4-BE49-F238E27FC236}">
                <a16:creationId xmlns:a16="http://schemas.microsoft.com/office/drawing/2014/main" id="{1D970096-B051-D3F9-4930-90DFB2564021}"/>
              </a:ext>
            </a:extLst>
          </p:cNvPr>
          <p:cNvSpPr txBox="1"/>
          <p:nvPr/>
        </p:nvSpPr>
        <p:spPr>
          <a:xfrm>
            <a:off x="4281476" y="10155244"/>
            <a:ext cx="3271320" cy="529922"/>
          </a:xfrm>
          <a:prstGeom prst="rect">
            <a:avLst/>
          </a:prstGeom>
          <a:noFill/>
          <a:ln cap="flat">
            <a:noFill/>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tab pos="449281" algn="l"/>
                <a:tab pos="898562" algn="l"/>
                <a:tab pos="1347843" algn="l"/>
                <a:tab pos="1797116" algn="l"/>
                <a:tab pos="2246397" algn="l"/>
                <a:tab pos="2695678" algn="l"/>
                <a:tab pos="3144959" algn="l"/>
              </a:tabLst>
              <a:defRPr sz="1800" b="0" i="0" u="none" strike="noStrike" kern="0" cap="none" spc="0" baseline="0">
                <a:solidFill>
                  <a:srgbClr val="000000"/>
                </a:solidFill>
                <a:uFillTx/>
              </a:defRPr>
            </a:pPr>
            <a:fld id="{95043DE0-52EB-4BBC-BE1D-B515C3E6F7D2}" type="slidenum">
              <a:t>20</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3" name="Espace réservé du numéro de diapositive 6">
            <a:extLst>
              <a:ext uri="{FF2B5EF4-FFF2-40B4-BE49-F238E27FC236}">
                <a16:creationId xmlns:a16="http://schemas.microsoft.com/office/drawing/2014/main" id="{A89A4E99-4F5B-9733-BE0D-8B3D41DFE879}"/>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B15EDE8A-DA6B-4E23-B7AE-E16698294F41}" type="slidenum">
              <a:t>20</a:t>
            </a:fld>
            <a:endParaRPr lang="fr-FR"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Text Box 1">
            <a:extLst>
              <a:ext uri="{FF2B5EF4-FFF2-40B4-BE49-F238E27FC236}">
                <a16:creationId xmlns:a16="http://schemas.microsoft.com/office/drawing/2014/main" id="{023C9DC3-72AD-4E28-EED7-D925B83DEFBC}"/>
              </a:ext>
            </a:extLst>
          </p:cNvPr>
          <p:cNvSpPr/>
          <p:nvPr/>
        </p:nvSpPr>
        <p:spPr>
          <a:xfrm>
            <a:off x="4281476" y="10155244"/>
            <a:ext cx="3273122" cy="53135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FD51DA3F-FFFC-4E63-99C0-913F7AE5CA3A}" type="slidenum">
              <a:t>20</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5" name="Text Box 2">
            <a:extLst>
              <a:ext uri="{FF2B5EF4-FFF2-40B4-BE49-F238E27FC236}">
                <a16:creationId xmlns:a16="http://schemas.microsoft.com/office/drawing/2014/main" id="{F192353A-AF7A-67EC-D8E3-C5F32116E3CC}"/>
              </a:ext>
            </a:extLst>
          </p:cNvPr>
          <p:cNvSpPr/>
          <p:nvPr/>
        </p:nvSpPr>
        <p:spPr>
          <a:xfrm>
            <a:off x="4281476" y="10155244"/>
            <a:ext cx="3274557" cy="53315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608427C4-7994-4D56-ADC9-068C0339399E}" type="slidenum">
              <a:t>20</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6" name="Rectangle 3">
            <a:extLst>
              <a:ext uri="{FF2B5EF4-FFF2-40B4-BE49-F238E27FC236}">
                <a16:creationId xmlns:a16="http://schemas.microsoft.com/office/drawing/2014/main" id="{E8555820-FA0A-E35A-A36F-4298364735AB}"/>
              </a:ext>
            </a:extLst>
          </p:cNvPr>
          <p:cNvSpPr>
            <a:spLocks noGrp="1" noRot="1" noChangeAspect="1"/>
          </p:cNvSpPr>
          <p:nvPr>
            <p:ph type="sldImg"/>
          </p:nvPr>
        </p:nvSpPr>
        <p:spPr>
          <a:xfrm>
            <a:off x="1106488" y="801688"/>
            <a:ext cx="5346700" cy="4010025"/>
          </a:xfrm>
          <a:solidFill>
            <a:srgbClr val="5B9BD5"/>
          </a:solidFill>
          <a:ln w="25402">
            <a:solidFill>
              <a:srgbClr val="41719C"/>
            </a:solidFill>
            <a:prstDash val="solid"/>
          </a:ln>
        </p:spPr>
      </p:sp>
      <p:sp>
        <p:nvSpPr>
          <p:cNvPr id="7" name="Text Box 4">
            <a:extLst>
              <a:ext uri="{FF2B5EF4-FFF2-40B4-BE49-F238E27FC236}">
                <a16:creationId xmlns:a16="http://schemas.microsoft.com/office/drawing/2014/main" id="{F972EB2E-A676-D67B-DFC3-6411210254BF}"/>
              </a:ext>
            </a:extLst>
          </p:cNvPr>
          <p:cNvSpPr/>
          <p:nvPr/>
        </p:nvSpPr>
        <p:spPr>
          <a:xfrm>
            <a:off x="755641" y="5078522"/>
            <a:ext cx="6047997" cy="481139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9">
            <a:extLst>
              <a:ext uri="{FF2B5EF4-FFF2-40B4-BE49-F238E27FC236}">
                <a16:creationId xmlns:a16="http://schemas.microsoft.com/office/drawing/2014/main" id="{E76CE06C-3FAD-61AA-D239-80C444BD079C}"/>
              </a:ext>
            </a:extLst>
          </p:cNvPr>
          <p:cNvSpPr txBox="1"/>
          <p:nvPr/>
        </p:nvSpPr>
        <p:spPr>
          <a:xfrm>
            <a:off x="4281476" y="10155244"/>
            <a:ext cx="3271320" cy="529922"/>
          </a:xfrm>
          <a:prstGeom prst="rect">
            <a:avLst/>
          </a:prstGeom>
          <a:noFill/>
          <a:ln cap="flat">
            <a:noFill/>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tab pos="449281" algn="l"/>
                <a:tab pos="898562" algn="l"/>
                <a:tab pos="1347843" algn="l"/>
                <a:tab pos="1797116" algn="l"/>
                <a:tab pos="2246397" algn="l"/>
                <a:tab pos="2695678" algn="l"/>
                <a:tab pos="3144959" algn="l"/>
              </a:tabLst>
              <a:defRPr sz="1800" b="0" i="0" u="none" strike="noStrike" kern="0" cap="none" spc="0" baseline="0">
                <a:solidFill>
                  <a:srgbClr val="000000"/>
                </a:solidFill>
                <a:uFillTx/>
              </a:defRPr>
            </a:pPr>
            <a:fld id="{56115A59-C9E0-464F-8712-CECB1919A512}" type="slidenum">
              <a:t>21</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3" name="Espace réservé du numéro de diapositive 6">
            <a:extLst>
              <a:ext uri="{FF2B5EF4-FFF2-40B4-BE49-F238E27FC236}">
                <a16:creationId xmlns:a16="http://schemas.microsoft.com/office/drawing/2014/main" id="{1C613DBD-1381-95C5-B841-10B65ABFA202}"/>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D695A78D-2153-44DE-A859-C63F107ED8BF}" type="slidenum">
              <a:t>21</a:t>
            </a:fld>
            <a:endParaRPr lang="fr-FR"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Text Box 1">
            <a:extLst>
              <a:ext uri="{FF2B5EF4-FFF2-40B4-BE49-F238E27FC236}">
                <a16:creationId xmlns:a16="http://schemas.microsoft.com/office/drawing/2014/main" id="{25201FC7-4A8A-3FC8-AFA7-65A4D2D3C6FB}"/>
              </a:ext>
            </a:extLst>
          </p:cNvPr>
          <p:cNvSpPr/>
          <p:nvPr/>
        </p:nvSpPr>
        <p:spPr>
          <a:xfrm>
            <a:off x="4281476" y="10155244"/>
            <a:ext cx="3273122" cy="53135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DDA1E8AD-96B8-438B-B039-29D32671C3BE}" type="slidenum">
              <a:t>21</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5" name="Text Box 2">
            <a:extLst>
              <a:ext uri="{FF2B5EF4-FFF2-40B4-BE49-F238E27FC236}">
                <a16:creationId xmlns:a16="http://schemas.microsoft.com/office/drawing/2014/main" id="{098EB2C8-AD4A-A468-102A-3E76B316A925}"/>
              </a:ext>
            </a:extLst>
          </p:cNvPr>
          <p:cNvSpPr/>
          <p:nvPr/>
        </p:nvSpPr>
        <p:spPr>
          <a:xfrm>
            <a:off x="4281476" y="10155244"/>
            <a:ext cx="3274557" cy="53315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44CC503B-58CF-471E-9C91-41C795047D98}" type="slidenum">
              <a:t>21</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6" name="Rectangle 3">
            <a:extLst>
              <a:ext uri="{FF2B5EF4-FFF2-40B4-BE49-F238E27FC236}">
                <a16:creationId xmlns:a16="http://schemas.microsoft.com/office/drawing/2014/main" id="{2F1389FF-084F-B46A-EFFA-61F556631034}"/>
              </a:ext>
            </a:extLst>
          </p:cNvPr>
          <p:cNvSpPr>
            <a:spLocks noGrp="1" noRot="1" noChangeAspect="1"/>
          </p:cNvSpPr>
          <p:nvPr>
            <p:ph type="sldImg"/>
          </p:nvPr>
        </p:nvSpPr>
        <p:spPr>
          <a:xfrm>
            <a:off x="1106488" y="801688"/>
            <a:ext cx="5346700" cy="4010025"/>
          </a:xfrm>
          <a:solidFill>
            <a:srgbClr val="5B9BD5"/>
          </a:solidFill>
          <a:ln w="25402">
            <a:solidFill>
              <a:srgbClr val="41719C"/>
            </a:solidFill>
            <a:prstDash val="solid"/>
          </a:ln>
        </p:spPr>
      </p:sp>
      <p:sp>
        <p:nvSpPr>
          <p:cNvPr id="7" name="Text Box 4">
            <a:extLst>
              <a:ext uri="{FF2B5EF4-FFF2-40B4-BE49-F238E27FC236}">
                <a16:creationId xmlns:a16="http://schemas.microsoft.com/office/drawing/2014/main" id="{EE521156-CB85-BA59-AC53-6B85F7501F43}"/>
              </a:ext>
            </a:extLst>
          </p:cNvPr>
          <p:cNvSpPr/>
          <p:nvPr/>
        </p:nvSpPr>
        <p:spPr>
          <a:xfrm>
            <a:off x="755641" y="5078522"/>
            <a:ext cx="6047997" cy="481139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9">
            <a:extLst>
              <a:ext uri="{FF2B5EF4-FFF2-40B4-BE49-F238E27FC236}">
                <a16:creationId xmlns:a16="http://schemas.microsoft.com/office/drawing/2014/main" id="{5083D14A-9198-84E5-3EBC-51CD05136EE2}"/>
              </a:ext>
            </a:extLst>
          </p:cNvPr>
          <p:cNvSpPr txBox="1"/>
          <p:nvPr/>
        </p:nvSpPr>
        <p:spPr>
          <a:xfrm>
            <a:off x="4281476" y="10155244"/>
            <a:ext cx="3271320" cy="529922"/>
          </a:xfrm>
          <a:prstGeom prst="rect">
            <a:avLst/>
          </a:prstGeom>
          <a:noFill/>
          <a:ln cap="flat">
            <a:noFill/>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tab pos="449281" algn="l"/>
                <a:tab pos="898562" algn="l"/>
                <a:tab pos="1347843" algn="l"/>
                <a:tab pos="1797116" algn="l"/>
                <a:tab pos="2246397" algn="l"/>
                <a:tab pos="2695678" algn="l"/>
                <a:tab pos="3144959" algn="l"/>
              </a:tabLst>
              <a:defRPr sz="1800" b="0" i="0" u="none" strike="noStrike" kern="0" cap="none" spc="0" baseline="0">
                <a:solidFill>
                  <a:srgbClr val="000000"/>
                </a:solidFill>
                <a:uFillTx/>
              </a:defRPr>
            </a:pPr>
            <a:fld id="{1322AB75-74ED-4DC9-A42F-0334F02D416A}" type="slidenum">
              <a:t>22</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3" name="Espace réservé du numéro de diapositive 6">
            <a:extLst>
              <a:ext uri="{FF2B5EF4-FFF2-40B4-BE49-F238E27FC236}">
                <a16:creationId xmlns:a16="http://schemas.microsoft.com/office/drawing/2014/main" id="{E130AF60-0149-4ECD-B11E-FDE5B73B610F}"/>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5A0B0D0F-B262-433C-86F5-39B9EB4ADFC1}" type="slidenum">
              <a:t>22</a:t>
            </a:fld>
            <a:endParaRPr lang="fr-FR"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Text Box 1">
            <a:extLst>
              <a:ext uri="{FF2B5EF4-FFF2-40B4-BE49-F238E27FC236}">
                <a16:creationId xmlns:a16="http://schemas.microsoft.com/office/drawing/2014/main" id="{C104C293-C6FC-8442-5DCB-CE27615C945A}"/>
              </a:ext>
            </a:extLst>
          </p:cNvPr>
          <p:cNvSpPr/>
          <p:nvPr/>
        </p:nvSpPr>
        <p:spPr>
          <a:xfrm>
            <a:off x="4281476" y="10155244"/>
            <a:ext cx="3273122" cy="53135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263083D8-5F69-4F5E-82D4-C317D6390043}" type="slidenum">
              <a:t>22</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5" name="Text Box 2">
            <a:extLst>
              <a:ext uri="{FF2B5EF4-FFF2-40B4-BE49-F238E27FC236}">
                <a16:creationId xmlns:a16="http://schemas.microsoft.com/office/drawing/2014/main" id="{F8522246-914F-5A42-4BEB-177904A87E73}"/>
              </a:ext>
            </a:extLst>
          </p:cNvPr>
          <p:cNvSpPr/>
          <p:nvPr/>
        </p:nvSpPr>
        <p:spPr>
          <a:xfrm>
            <a:off x="4281476" y="10155244"/>
            <a:ext cx="3274557" cy="53315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8CC65EB8-D601-4526-BB2D-D55C486489E5}" type="slidenum">
              <a:t>22</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6" name="Rectangle 3">
            <a:extLst>
              <a:ext uri="{FF2B5EF4-FFF2-40B4-BE49-F238E27FC236}">
                <a16:creationId xmlns:a16="http://schemas.microsoft.com/office/drawing/2014/main" id="{99F8AA99-6EE0-A2C6-B509-8D5096527EAE}"/>
              </a:ext>
            </a:extLst>
          </p:cNvPr>
          <p:cNvSpPr>
            <a:spLocks noGrp="1" noRot="1" noChangeAspect="1"/>
          </p:cNvSpPr>
          <p:nvPr>
            <p:ph type="sldImg"/>
          </p:nvPr>
        </p:nvSpPr>
        <p:spPr>
          <a:xfrm>
            <a:off x="1106488" y="801688"/>
            <a:ext cx="5346700" cy="4010025"/>
          </a:xfrm>
          <a:solidFill>
            <a:srgbClr val="5B9BD5"/>
          </a:solidFill>
          <a:ln w="25402">
            <a:solidFill>
              <a:srgbClr val="41719C"/>
            </a:solidFill>
            <a:prstDash val="solid"/>
          </a:ln>
        </p:spPr>
      </p:sp>
      <p:sp>
        <p:nvSpPr>
          <p:cNvPr id="7" name="Text Box 4">
            <a:extLst>
              <a:ext uri="{FF2B5EF4-FFF2-40B4-BE49-F238E27FC236}">
                <a16:creationId xmlns:a16="http://schemas.microsoft.com/office/drawing/2014/main" id="{69FFBCD3-4378-7DBF-F348-6F81123B2C3B}"/>
              </a:ext>
            </a:extLst>
          </p:cNvPr>
          <p:cNvSpPr/>
          <p:nvPr/>
        </p:nvSpPr>
        <p:spPr>
          <a:xfrm>
            <a:off x="755641" y="5078522"/>
            <a:ext cx="6047997" cy="481139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9">
            <a:extLst>
              <a:ext uri="{FF2B5EF4-FFF2-40B4-BE49-F238E27FC236}">
                <a16:creationId xmlns:a16="http://schemas.microsoft.com/office/drawing/2014/main" id="{0DFAB8C2-54D3-C6D6-1BC7-C255196675F3}"/>
              </a:ext>
            </a:extLst>
          </p:cNvPr>
          <p:cNvSpPr txBox="1"/>
          <p:nvPr/>
        </p:nvSpPr>
        <p:spPr>
          <a:xfrm>
            <a:off x="4281476" y="10155244"/>
            <a:ext cx="3271320" cy="529922"/>
          </a:xfrm>
          <a:prstGeom prst="rect">
            <a:avLst/>
          </a:prstGeom>
          <a:noFill/>
          <a:ln cap="flat">
            <a:noFill/>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tab pos="449281" algn="l"/>
                <a:tab pos="898562" algn="l"/>
                <a:tab pos="1347843" algn="l"/>
                <a:tab pos="1797116" algn="l"/>
                <a:tab pos="2246397" algn="l"/>
                <a:tab pos="2695678" algn="l"/>
                <a:tab pos="3144959" algn="l"/>
              </a:tabLst>
              <a:defRPr sz="1800" b="0" i="0" u="none" strike="noStrike" kern="0" cap="none" spc="0" baseline="0">
                <a:solidFill>
                  <a:srgbClr val="000000"/>
                </a:solidFill>
                <a:uFillTx/>
              </a:defRPr>
            </a:pPr>
            <a:fld id="{D75197C3-B090-4A56-85C3-F4A936D53964}" type="slidenum">
              <a:t>23</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3" name="Espace réservé du numéro de diapositive 6">
            <a:extLst>
              <a:ext uri="{FF2B5EF4-FFF2-40B4-BE49-F238E27FC236}">
                <a16:creationId xmlns:a16="http://schemas.microsoft.com/office/drawing/2014/main" id="{236AEAB5-3689-A0DD-D4CF-466BD01F3B3E}"/>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D8D301A5-C5B8-4CBE-B1C2-B9EDA594654D}" type="slidenum">
              <a:t>23</a:t>
            </a:fld>
            <a:endParaRPr lang="fr-FR"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Text Box 1">
            <a:extLst>
              <a:ext uri="{FF2B5EF4-FFF2-40B4-BE49-F238E27FC236}">
                <a16:creationId xmlns:a16="http://schemas.microsoft.com/office/drawing/2014/main" id="{4C00F125-DAD5-A6B1-489F-10EF3D4BCB8A}"/>
              </a:ext>
            </a:extLst>
          </p:cNvPr>
          <p:cNvSpPr/>
          <p:nvPr/>
        </p:nvSpPr>
        <p:spPr>
          <a:xfrm>
            <a:off x="4281476" y="10155244"/>
            <a:ext cx="3273122" cy="53135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CE5FD796-2106-429C-B82C-67ECEA66F5C9}" type="slidenum">
              <a:t>23</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5" name="Text Box 2">
            <a:extLst>
              <a:ext uri="{FF2B5EF4-FFF2-40B4-BE49-F238E27FC236}">
                <a16:creationId xmlns:a16="http://schemas.microsoft.com/office/drawing/2014/main" id="{5D37F110-A6CC-4B3E-FEB5-C45823587D9F}"/>
              </a:ext>
            </a:extLst>
          </p:cNvPr>
          <p:cNvSpPr/>
          <p:nvPr/>
        </p:nvSpPr>
        <p:spPr>
          <a:xfrm>
            <a:off x="4281476" y="10155244"/>
            <a:ext cx="3274557" cy="53315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2F9CF564-FEF0-4E4C-B889-9203FF166ACF}" type="slidenum">
              <a:t>23</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6" name="Rectangle 3">
            <a:extLst>
              <a:ext uri="{FF2B5EF4-FFF2-40B4-BE49-F238E27FC236}">
                <a16:creationId xmlns:a16="http://schemas.microsoft.com/office/drawing/2014/main" id="{574AB68D-AF28-AE57-0C54-1E49620290F8}"/>
              </a:ext>
            </a:extLst>
          </p:cNvPr>
          <p:cNvSpPr>
            <a:spLocks noGrp="1" noRot="1" noChangeAspect="1"/>
          </p:cNvSpPr>
          <p:nvPr>
            <p:ph type="sldImg"/>
          </p:nvPr>
        </p:nvSpPr>
        <p:spPr>
          <a:xfrm>
            <a:off x="1106488" y="801688"/>
            <a:ext cx="5346700" cy="4010025"/>
          </a:xfrm>
          <a:solidFill>
            <a:srgbClr val="5B9BD5"/>
          </a:solidFill>
          <a:ln w="25402">
            <a:solidFill>
              <a:srgbClr val="41719C"/>
            </a:solidFill>
            <a:prstDash val="solid"/>
          </a:ln>
        </p:spPr>
      </p:sp>
      <p:sp>
        <p:nvSpPr>
          <p:cNvPr id="7" name="Text Box 4">
            <a:extLst>
              <a:ext uri="{FF2B5EF4-FFF2-40B4-BE49-F238E27FC236}">
                <a16:creationId xmlns:a16="http://schemas.microsoft.com/office/drawing/2014/main" id="{0DB48CB7-E6C7-FD66-56CC-4A378E2180DB}"/>
              </a:ext>
            </a:extLst>
          </p:cNvPr>
          <p:cNvSpPr/>
          <p:nvPr/>
        </p:nvSpPr>
        <p:spPr>
          <a:xfrm>
            <a:off x="755641" y="5078522"/>
            <a:ext cx="6047997" cy="481139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9">
            <a:extLst>
              <a:ext uri="{FF2B5EF4-FFF2-40B4-BE49-F238E27FC236}">
                <a16:creationId xmlns:a16="http://schemas.microsoft.com/office/drawing/2014/main" id="{AB4747CC-A5C7-1BC2-DB53-8A15E76E08E7}"/>
              </a:ext>
            </a:extLst>
          </p:cNvPr>
          <p:cNvSpPr txBox="1"/>
          <p:nvPr/>
        </p:nvSpPr>
        <p:spPr>
          <a:xfrm>
            <a:off x="4281476" y="10155244"/>
            <a:ext cx="3271320" cy="529922"/>
          </a:xfrm>
          <a:prstGeom prst="rect">
            <a:avLst/>
          </a:prstGeom>
          <a:noFill/>
          <a:ln cap="flat">
            <a:noFill/>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tab pos="449281" algn="l"/>
                <a:tab pos="898562" algn="l"/>
                <a:tab pos="1347843" algn="l"/>
                <a:tab pos="1797116" algn="l"/>
                <a:tab pos="2246397" algn="l"/>
                <a:tab pos="2695678" algn="l"/>
                <a:tab pos="3144959" algn="l"/>
              </a:tabLst>
              <a:defRPr sz="1800" b="0" i="0" u="none" strike="noStrike" kern="0" cap="none" spc="0" baseline="0">
                <a:solidFill>
                  <a:srgbClr val="000000"/>
                </a:solidFill>
                <a:uFillTx/>
              </a:defRPr>
            </a:pPr>
            <a:fld id="{71CE14B8-6EF3-41DE-A5DA-A1E16FBCE8B2}" type="slidenum">
              <a:t>24</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3" name="Espace réservé du numéro de diapositive 6">
            <a:extLst>
              <a:ext uri="{FF2B5EF4-FFF2-40B4-BE49-F238E27FC236}">
                <a16:creationId xmlns:a16="http://schemas.microsoft.com/office/drawing/2014/main" id="{B1106BC5-208D-BF35-DE55-999E358C9B6F}"/>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678045C8-1125-461E-A749-8B07E49F6BFC}" type="slidenum">
              <a:t>24</a:t>
            </a:fld>
            <a:endParaRPr lang="fr-FR"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Text Box 1">
            <a:extLst>
              <a:ext uri="{FF2B5EF4-FFF2-40B4-BE49-F238E27FC236}">
                <a16:creationId xmlns:a16="http://schemas.microsoft.com/office/drawing/2014/main" id="{A104200F-B9BA-B6B0-B26B-545E7796D9C9}"/>
              </a:ext>
            </a:extLst>
          </p:cNvPr>
          <p:cNvSpPr/>
          <p:nvPr/>
        </p:nvSpPr>
        <p:spPr>
          <a:xfrm>
            <a:off x="4281476" y="10155244"/>
            <a:ext cx="3273122" cy="53135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7180DCC8-3E07-4B4C-BE83-26B95C4454BB}" type="slidenum">
              <a:t>24</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5" name="Text Box 2">
            <a:extLst>
              <a:ext uri="{FF2B5EF4-FFF2-40B4-BE49-F238E27FC236}">
                <a16:creationId xmlns:a16="http://schemas.microsoft.com/office/drawing/2014/main" id="{177B03EB-4CED-5A51-1656-4CAAD87A1EEF}"/>
              </a:ext>
            </a:extLst>
          </p:cNvPr>
          <p:cNvSpPr/>
          <p:nvPr/>
        </p:nvSpPr>
        <p:spPr>
          <a:xfrm>
            <a:off x="4281476" y="10155244"/>
            <a:ext cx="3274557" cy="53315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78F4FEFC-12A2-4375-88A0-2F1A16556D82}" type="slidenum">
              <a:t>24</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6" name="Rectangle 3">
            <a:extLst>
              <a:ext uri="{FF2B5EF4-FFF2-40B4-BE49-F238E27FC236}">
                <a16:creationId xmlns:a16="http://schemas.microsoft.com/office/drawing/2014/main" id="{0D34D08C-981C-6824-FF07-34619A41B29D}"/>
              </a:ext>
            </a:extLst>
          </p:cNvPr>
          <p:cNvSpPr>
            <a:spLocks noGrp="1" noRot="1" noChangeAspect="1"/>
          </p:cNvSpPr>
          <p:nvPr>
            <p:ph type="sldImg"/>
          </p:nvPr>
        </p:nvSpPr>
        <p:spPr>
          <a:xfrm>
            <a:off x="1106488" y="801688"/>
            <a:ext cx="5346700" cy="4010025"/>
          </a:xfrm>
          <a:solidFill>
            <a:srgbClr val="5B9BD5"/>
          </a:solidFill>
          <a:ln w="25402">
            <a:solidFill>
              <a:srgbClr val="41719C"/>
            </a:solidFill>
            <a:prstDash val="solid"/>
          </a:ln>
        </p:spPr>
      </p:sp>
      <p:sp>
        <p:nvSpPr>
          <p:cNvPr id="7" name="Text Box 4">
            <a:extLst>
              <a:ext uri="{FF2B5EF4-FFF2-40B4-BE49-F238E27FC236}">
                <a16:creationId xmlns:a16="http://schemas.microsoft.com/office/drawing/2014/main" id="{C3D3A752-63E3-FC61-D6E6-8766F9EDD714}"/>
              </a:ext>
            </a:extLst>
          </p:cNvPr>
          <p:cNvSpPr/>
          <p:nvPr/>
        </p:nvSpPr>
        <p:spPr>
          <a:xfrm>
            <a:off x="755641" y="5078522"/>
            <a:ext cx="6047997" cy="481139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9">
            <a:extLst>
              <a:ext uri="{FF2B5EF4-FFF2-40B4-BE49-F238E27FC236}">
                <a16:creationId xmlns:a16="http://schemas.microsoft.com/office/drawing/2014/main" id="{7A960EB4-CC36-99FF-DDB4-1D052BE33414}"/>
              </a:ext>
            </a:extLst>
          </p:cNvPr>
          <p:cNvSpPr txBox="1"/>
          <p:nvPr/>
        </p:nvSpPr>
        <p:spPr>
          <a:xfrm>
            <a:off x="4281476" y="10155244"/>
            <a:ext cx="3271320" cy="529922"/>
          </a:xfrm>
          <a:prstGeom prst="rect">
            <a:avLst/>
          </a:prstGeom>
          <a:noFill/>
          <a:ln cap="flat">
            <a:noFill/>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tab pos="449281" algn="l"/>
                <a:tab pos="898562" algn="l"/>
                <a:tab pos="1347843" algn="l"/>
                <a:tab pos="1797116" algn="l"/>
                <a:tab pos="2246397" algn="l"/>
                <a:tab pos="2695678" algn="l"/>
                <a:tab pos="3144959" algn="l"/>
              </a:tabLst>
              <a:defRPr sz="1800" b="0" i="0" u="none" strike="noStrike" kern="0" cap="none" spc="0" baseline="0">
                <a:solidFill>
                  <a:srgbClr val="000000"/>
                </a:solidFill>
                <a:uFillTx/>
              </a:defRPr>
            </a:pPr>
            <a:fld id="{15758A08-7ECE-4B73-AF70-1C49F13B5619}" type="slidenum">
              <a:t>25</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3" name="Espace réservé du numéro de diapositive 6">
            <a:extLst>
              <a:ext uri="{FF2B5EF4-FFF2-40B4-BE49-F238E27FC236}">
                <a16:creationId xmlns:a16="http://schemas.microsoft.com/office/drawing/2014/main" id="{E7C875CD-9569-F2A0-909D-5967C37E5308}"/>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8EB3590E-422A-4BB0-8FD0-1BB900F478CA}" type="slidenum">
              <a:t>25</a:t>
            </a:fld>
            <a:endParaRPr lang="fr-FR"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Text Box 1">
            <a:extLst>
              <a:ext uri="{FF2B5EF4-FFF2-40B4-BE49-F238E27FC236}">
                <a16:creationId xmlns:a16="http://schemas.microsoft.com/office/drawing/2014/main" id="{C9566209-097E-9038-5F67-E1B55382CF7C}"/>
              </a:ext>
            </a:extLst>
          </p:cNvPr>
          <p:cNvSpPr/>
          <p:nvPr/>
        </p:nvSpPr>
        <p:spPr>
          <a:xfrm>
            <a:off x="4281476" y="10155244"/>
            <a:ext cx="3273122" cy="53135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D3DF42AA-8B28-4DED-9A91-FECFA1FD52CE}" type="slidenum">
              <a:t>25</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5" name="Text Box 2">
            <a:extLst>
              <a:ext uri="{FF2B5EF4-FFF2-40B4-BE49-F238E27FC236}">
                <a16:creationId xmlns:a16="http://schemas.microsoft.com/office/drawing/2014/main" id="{A484D1D7-D054-3548-E581-9E66238BA041}"/>
              </a:ext>
            </a:extLst>
          </p:cNvPr>
          <p:cNvSpPr/>
          <p:nvPr/>
        </p:nvSpPr>
        <p:spPr>
          <a:xfrm>
            <a:off x="4281476" y="10155244"/>
            <a:ext cx="3274557" cy="53315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16A0F61B-A11B-41A2-902C-6E3AF8D8E792}" type="slidenum">
              <a:t>25</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6" name="Rectangle 3">
            <a:extLst>
              <a:ext uri="{FF2B5EF4-FFF2-40B4-BE49-F238E27FC236}">
                <a16:creationId xmlns:a16="http://schemas.microsoft.com/office/drawing/2014/main" id="{97D0E32D-15D7-30B4-AD5B-E48CF2C25DD2}"/>
              </a:ext>
            </a:extLst>
          </p:cNvPr>
          <p:cNvSpPr>
            <a:spLocks noGrp="1" noRot="1" noChangeAspect="1"/>
          </p:cNvSpPr>
          <p:nvPr>
            <p:ph type="sldImg"/>
          </p:nvPr>
        </p:nvSpPr>
        <p:spPr>
          <a:xfrm>
            <a:off x="1106488" y="801688"/>
            <a:ext cx="5346700" cy="4010025"/>
          </a:xfrm>
          <a:solidFill>
            <a:srgbClr val="5B9BD5"/>
          </a:solidFill>
          <a:ln w="25402">
            <a:solidFill>
              <a:srgbClr val="41719C"/>
            </a:solidFill>
            <a:prstDash val="solid"/>
          </a:ln>
        </p:spPr>
      </p:sp>
      <p:sp>
        <p:nvSpPr>
          <p:cNvPr id="7" name="Text Box 4">
            <a:extLst>
              <a:ext uri="{FF2B5EF4-FFF2-40B4-BE49-F238E27FC236}">
                <a16:creationId xmlns:a16="http://schemas.microsoft.com/office/drawing/2014/main" id="{98CE055D-8DED-5BD0-9A0C-822ED4DABA9C}"/>
              </a:ext>
            </a:extLst>
          </p:cNvPr>
          <p:cNvSpPr/>
          <p:nvPr/>
        </p:nvSpPr>
        <p:spPr>
          <a:xfrm>
            <a:off x="755641" y="5078522"/>
            <a:ext cx="6047997" cy="481139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9">
            <a:extLst>
              <a:ext uri="{FF2B5EF4-FFF2-40B4-BE49-F238E27FC236}">
                <a16:creationId xmlns:a16="http://schemas.microsoft.com/office/drawing/2014/main" id="{B8EFEA74-C01B-44BD-0B1D-ED90BC0FCF81}"/>
              </a:ext>
            </a:extLst>
          </p:cNvPr>
          <p:cNvSpPr txBox="1"/>
          <p:nvPr/>
        </p:nvSpPr>
        <p:spPr>
          <a:xfrm>
            <a:off x="4281476" y="10155244"/>
            <a:ext cx="3271320" cy="529922"/>
          </a:xfrm>
          <a:prstGeom prst="rect">
            <a:avLst/>
          </a:prstGeom>
          <a:noFill/>
          <a:ln cap="flat">
            <a:noFill/>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tab pos="449281" algn="l"/>
                <a:tab pos="898562" algn="l"/>
                <a:tab pos="1347843" algn="l"/>
                <a:tab pos="1797116" algn="l"/>
                <a:tab pos="2246397" algn="l"/>
                <a:tab pos="2695678" algn="l"/>
                <a:tab pos="3144959" algn="l"/>
              </a:tabLst>
              <a:defRPr sz="1800" b="0" i="0" u="none" strike="noStrike" kern="0" cap="none" spc="0" baseline="0">
                <a:solidFill>
                  <a:srgbClr val="000000"/>
                </a:solidFill>
                <a:uFillTx/>
              </a:defRPr>
            </a:pPr>
            <a:fld id="{31523226-F450-48B5-A790-CEF18607E722}" type="slidenum">
              <a:t>26</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3" name="Espace réservé du numéro de diapositive 6">
            <a:extLst>
              <a:ext uri="{FF2B5EF4-FFF2-40B4-BE49-F238E27FC236}">
                <a16:creationId xmlns:a16="http://schemas.microsoft.com/office/drawing/2014/main" id="{60F7D8EF-00D8-9504-9B2A-6D4F7C573E71}"/>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F753FD38-0291-4E25-AAA6-A6A095847C5C}" type="slidenum">
              <a:t>26</a:t>
            </a:fld>
            <a:endParaRPr lang="fr-FR"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Text Box 1">
            <a:extLst>
              <a:ext uri="{FF2B5EF4-FFF2-40B4-BE49-F238E27FC236}">
                <a16:creationId xmlns:a16="http://schemas.microsoft.com/office/drawing/2014/main" id="{C5CA4EF0-11B8-F0F4-1435-7DD1D22AFA8F}"/>
              </a:ext>
            </a:extLst>
          </p:cNvPr>
          <p:cNvSpPr/>
          <p:nvPr/>
        </p:nvSpPr>
        <p:spPr>
          <a:xfrm>
            <a:off x="4281476" y="10155244"/>
            <a:ext cx="3273122" cy="53135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8C701360-07C8-4C5C-A9EA-891B64FF7ABF}" type="slidenum">
              <a:t>26</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5" name="Text Box 2">
            <a:extLst>
              <a:ext uri="{FF2B5EF4-FFF2-40B4-BE49-F238E27FC236}">
                <a16:creationId xmlns:a16="http://schemas.microsoft.com/office/drawing/2014/main" id="{C3678AC3-E0BE-697C-4271-9DE975F33F8C}"/>
              </a:ext>
            </a:extLst>
          </p:cNvPr>
          <p:cNvSpPr/>
          <p:nvPr/>
        </p:nvSpPr>
        <p:spPr>
          <a:xfrm>
            <a:off x="4281476" y="10155244"/>
            <a:ext cx="3274557" cy="53315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65DA9DC4-7B32-4EB1-8034-9F3624F7E6A8}" type="slidenum">
              <a:t>26</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6" name="Rectangle 3">
            <a:extLst>
              <a:ext uri="{FF2B5EF4-FFF2-40B4-BE49-F238E27FC236}">
                <a16:creationId xmlns:a16="http://schemas.microsoft.com/office/drawing/2014/main" id="{DAB58740-1D98-3E40-AF4C-B3ABBE1D2AD5}"/>
              </a:ext>
            </a:extLst>
          </p:cNvPr>
          <p:cNvSpPr>
            <a:spLocks noGrp="1" noRot="1" noChangeAspect="1"/>
          </p:cNvSpPr>
          <p:nvPr>
            <p:ph type="sldImg"/>
          </p:nvPr>
        </p:nvSpPr>
        <p:spPr>
          <a:xfrm>
            <a:off x="1106488" y="801688"/>
            <a:ext cx="5346700" cy="4010025"/>
          </a:xfrm>
          <a:solidFill>
            <a:srgbClr val="5B9BD5"/>
          </a:solidFill>
          <a:ln w="25402">
            <a:solidFill>
              <a:srgbClr val="41719C"/>
            </a:solidFill>
            <a:prstDash val="solid"/>
          </a:ln>
        </p:spPr>
      </p:sp>
      <p:sp>
        <p:nvSpPr>
          <p:cNvPr id="7" name="Text Box 4">
            <a:extLst>
              <a:ext uri="{FF2B5EF4-FFF2-40B4-BE49-F238E27FC236}">
                <a16:creationId xmlns:a16="http://schemas.microsoft.com/office/drawing/2014/main" id="{608FEC80-0D54-715A-7BF2-408BCF4B18E2}"/>
              </a:ext>
            </a:extLst>
          </p:cNvPr>
          <p:cNvSpPr/>
          <p:nvPr/>
        </p:nvSpPr>
        <p:spPr>
          <a:xfrm>
            <a:off x="755641" y="5078522"/>
            <a:ext cx="6047997" cy="481139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9">
            <a:extLst>
              <a:ext uri="{FF2B5EF4-FFF2-40B4-BE49-F238E27FC236}">
                <a16:creationId xmlns:a16="http://schemas.microsoft.com/office/drawing/2014/main" id="{9BF62851-0DA5-8602-00D6-E8E8A078EE7A}"/>
              </a:ext>
            </a:extLst>
          </p:cNvPr>
          <p:cNvSpPr txBox="1"/>
          <p:nvPr/>
        </p:nvSpPr>
        <p:spPr>
          <a:xfrm>
            <a:off x="4281476" y="10155244"/>
            <a:ext cx="3271320" cy="529922"/>
          </a:xfrm>
          <a:prstGeom prst="rect">
            <a:avLst/>
          </a:prstGeom>
          <a:noFill/>
          <a:ln cap="flat">
            <a:noFill/>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tab pos="449281" algn="l"/>
                <a:tab pos="898562" algn="l"/>
                <a:tab pos="1347843" algn="l"/>
                <a:tab pos="1797116" algn="l"/>
                <a:tab pos="2246397" algn="l"/>
                <a:tab pos="2695678" algn="l"/>
                <a:tab pos="3144959" algn="l"/>
              </a:tabLst>
              <a:defRPr sz="1800" b="0" i="0" u="none" strike="noStrike" kern="0" cap="none" spc="0" baseline="0">
                <a:solidFill>
                  <a:srgbClr val="000000"/>
                </a:solidFill>
                <a:uFillTx/>
              </a:defRPr>
            </a:pPr>
            <a:fld id="{E8DC8D7A-6F7F-4F2E-BE98-8667C4913FE3}" type="slidenum">
              <a:t>27</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3" name="Espace réservé du numéro de diapositive 6">
            <a:extLst>
              <a:ext uri="{FF2B5EF4-FFF2-40B4-BE49-F238E27FC236}">
                <a16:creationId xmlns:a16="http://schemas.microsoft.com/office/drawing/2014/main" id="{A0627CCF-0A07-DF7C-224F-01CAE4C09CE6}"/>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EF8DE77D-9B67-4F51-A36E-02C195E573D6}" type="slidenum">
              <a:t>27</a:t>
            </a:fld>
            <a:endParaRPr lang="fr-FR"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Text Box 1">
            <a:extLst>
              <a:ext uri="{FF2B5EF4-FFF2-40B4-BE49-F238E27FC236}">
                <a16:creationId xmlns:a16="http://schemas.microsoft.com/office/drawing/2014/main" id="{AC362147-7DAC-6612-E413-19DF0100968D}"/>
              </a:ext>
            </a:extLst>
          </p:cNvPr>
          <p:cNvSpPr/>
          <p:nvPr/>
        </p:nvSpPr>
        <p:spPr>
          <a:xfrm>
            <a:off x="4281476" y="10155244"/>
            <a:ext cx="3273122" cy="53135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B260D329-60DD-4E94-85C5-A24F4C3A77A4}" type="slidenum">
              <a:t>27</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5" name="Text Box 2">
            <a:extLst>
              <a:ext uri="{FF2B5EF4-FFF2-40B4-BE49-F238E27FC236}">
                <a16:creationId xmlns:a16="http://schemas.microsoft.com/office/drawing/2014/main" id="{EA2B3C2C-DEB7-49DE-B5F6-1F99CE95627A}"/>
              </a:ext>
            </a:extLst>
          </p:cNvPr>
          <p:cNvSpPr/>
          <p:nvPr/>
        </p:nvSpPr>
        <p:spPr>
          <a:xfrm>
            <a:off x="4281476" y="10155244"/>
            <a:ext cx="3274557" cy="53315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CD776A8E-C4AB-4E6D-9AAE-D9BA2519B321}" type="slidenum">
              <a:t>27</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6" name="Rectangle 3">
            <a:extLst>
              <a:ext uri="{FF2B5EF4-FFF2-40B4-BE49-F238E27FC236}">
                <a16:creationId xmlns:a16="http://schemas.microsoft.com/office/drawing/2014/main" id="{A096352C-F05C-63B1-9CFA-2EE03E4039E1}"/>
              </a:ext>
            </a:extLst>
          </p:cNvPr>
          <p:cNvSpPr>
            <a:spLocks noGrp="1" noRot="1" noChangeAspect="1"/>
          </p:cNvSpPr>
          <p:nvPr>
            <p:ph type="sldImg"/>
          </p:nvPr>
        </p:nvSpPr>
        <p:spPr>
          <a:xfrm>
            <a:off x="1106488" y="801688"/>
            <a:ext cx="5346700" cy="4010025"/>
          </a:xfrm>
          <a:solidFill>
            <a:srgbClr val="5B9BD5"/>
          </a:solidFill>
          <a:ln w="25402">
            <a:solidFill>
              <a:srgbClr val="41719C"/>
            </a:solidFill>
            <a:prstDash val="solid"/>
          </a:ln>
        </p:spPr>
      </p:sp>
      <p:sp>
        <p:nvSpPr>
          <p:cNvPr id="7" name="Text Box 4">
            <a:extLst>
              <a:ext uri="{FF2B5EF4-FFF2-40B4-BE49-F238E27FC236}">
                <a16:creationId xmlns:a16="http://schemas.microsoft.com/office/drawing/2014/main" id="{08C88A75-3570-C807-52DB-D1190050BFE3}"/>
              </a:ext>
            </a:extLst>
          </p:cNvPr>
          <p:cNvSpPr/>
          <p:nvPr/>
        </p:nvSpPr>
        <p:spPr>
          <a:xfrm>
            <a:off x="755641" y="5078522"/>
            <a:ext cx="6047997" cy="481139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9">
            <a:extLst>
              <a:ext uri="{FF2B5EF4-FFF2-40B4-BE49-F238E27FC236}">
                <a16:creationId xmlns:a16="http://schemas.microsoft.com/office/drawing/2014/main" id="{CBB7522B-F618-EEDB-C088-13539B8DF617}"/>
              </a:ext>
            </a:extLst>
          </p:cNvPr>
          <p:cNvSpPr txBox="1"/>
          <p:nvPr/>
        </p:nvSpPr>
        <p:spPr>
          <a:xfrm>
            <a:off x="4281476" y="10155244"/>
            <a:ext cx="3271320" cy="529922"/>
          </a:xfrm>
          <a:prstGeom prst="rect">
            <a:avLst/>
          </a:prstGeom>
          <a:noFill/>
          <a:ln cap="flat">
            <a:noFill/>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tab pos="449281" algn="l"/>
                <a:tab pos="898562" algn="l"/>
                <a:tab pos="1347843" algn="l"/>
                <a:tab pos="1797116" algn="l"/>
                <a:tab pos="2246397" algn="l"/>
                <a:tab pos="2695678" algn="l"/>
                <a:tab pos="3144959" algn="l"/>
              </a:tabLst>
              <a:defRPr sz="1800" b="0" i="0" u="none" strike="noStrike" kern="0" cap="none" spc="0" baseline="0">
                <a:solidFill>
                  <a:srgbClr val="000000"/>
                </a:solidFill>
                <a:uFillTx/>
              </a:defRPr>
            </a:pPr>
            <a:fld id="{9C95803E-E0E7-4970-B9E0-D8D333E7CF94}" type="slidenum">
              <a:t>28</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3" name="Espace réservé du numéro de diapositive 6">
            <a:extLst>
              <a:ext uri="{FF2B5EF4-FFF2-40B4-BE49-F238E27FC236}">
                <a16:creationId xmlns:a16="http://schemas.microsoft.com/office/drawing/2014/main" id="{02D9E06E-0D0F-18AD-CF82-6473FCE174B3}"/>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6C4E9D70-087C-4A1D-8252-E62AB86D1086}" type="slidenum">
              <a:t>28</a:t>
            </a:fld>
            <a:endParaRPr lang="fr-FR"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Text Box 1">
            <a:extLst>
              <a:ext uri="{FF2B5EF4-FFF2-40B4-BE49-F238E27FC236}">
                <a16:creationId xmlns:a16="http://schemas.microsoft.com/office/drawing/2014/main" id="{B7738D4E-E88D-9D55-B57A-EF59CA47F799}"/>
              </a:ext>
            </a:extLst>
          </p:cNvPr>
          <p:cNvSpPr/>
          <p:nvPr/>
        </p:nvSpPr>
        <p:spPr>
          <a:xfrm>
            <a:off x="4281476" y="10155244"/>
            <a:ext cx="3273122" cy="53135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31E0C00D-D98E-47F5-A218-1CDFAC154092}" type="slidenum">
              <a:t>28</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5" name="Text Box 2">
            <a:extLst>
              <a:ext uri="{FF2B5EF4-FFF2-40B4-BE49-F238E27FC236}">
                <a16:creationId xmlns:a16="http://schemas.microsoft.com/office/drawing/2014/main" id="{ADFDA7CA-85FA-5B01-E9EB-C78B509862C8}"/>
              </a:ext>
            </a:extLst>
          </p:cNvPr>
          <p:cNvSpPr/>
          <p:nvPr/>
        </p:nvSpPr>
        <p:spPr>
          <a:xfrm>
            <a:off x="4281476" y="10155244"/>
            <a:ext cx="3274557" cy="53315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753274BF-ACE2-4FD3-B35A-6D938A3832E2}" type="slidenum">
              <a:t>28</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6" name="Rectangle 3">
            <a:extLst>
              <a:ext uri="{FF2B5EF4-FFF2-40B4-BE49-F238E27FC236}">
                <a16:creationId xmlns:a16="http://schemas.microsoft.com/office/drawing/2014/main" id="{80609CEC-8F3E-F978-E13F-AB2CFDCE8E87}"/>
              </a:ext>
            </a:extLst>
          </p:cNvPr>
          <p:cNvSpPr>
            <a:spLocks noGrp="1" noRot="1" noChangeAspect="1"/>
          </p:cNvSpPr>
          <p:nvPr>
            <p:ph type="sldImg"/>
          </p:nvPr>
        </p:nvSpPr>
        <p:spPr>
          <a:xfrm>
            <a:off x="1106488" y="801688"/>
            <a:ext cx="5346700" cy="4010025"/>
          </a:xfrm>
          <a:solidFill>
            <a:srgbClr val="5B9BD5"/>
          </a:solidFill>
          <a:ln w="25402">
            <a:solidFill>
              <a:srgbClr val="41719C"/>
            </a:solidFill>
            <a:prstDash val="solid"/>
          </a:ln>
        </p:spPr>
      </p:sp>
      <p:sp>
        <p:nvSpPr>
          <p:cNvPr id="7" name="Text Box 4">
            <a:extLst>
              <a:ext uri="{FF2B5EF4-FFF2-40B4-BE49-F238E27FC236}">
                <a16:creationId xmlns:a16="http://schemas.microsoft.com/office/drawing/2014/main" id="{A6689EF5-90BB-4BFA-D8AB-A31A38F35F64}"/>
              </a:ext>
            </a:extLst>
          </p:cNvPr>
          <p:cNvSpPr/>
          <p:nvPr/>
        </p:nvSpPr>
        <p:spPr>
          <a:xfrm>
            <a:off x="755641" y="5078522"/>
            <a:ext cx="6047997" cy="481139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9">
            <a:extLst>
              <a:ext uri="{FF2B5EF4-FFF2-40B4-BE49-F238E27FC236}">
                <a16:creationId xmlns:a16="http://schemas.microsoft.com/office/drawing/2014/main" id="{D7176C47-EB01-6AF0-2CF5-2D806E8F34C7}"/>
              </a:ext>
            </a:extLst>
          </p:cNvPr>
          <p:cNvSpPr txBox="1"/>
          <p:nvPr/>
        </p:nvSpPr>
        <p:spPr>
          <a:xfrm>
            <a:off x="4281476" y="10155244"/>
            <a:ext cx="3271320" cy="529922"/>
          </a:xfrm>
          <a:prstGeom prst="rect">
            <a:avLst/>
          </a:prstGeom>
          <a:noFill/>
          <a:ln cap="flat">
            <a:noFill/>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tab pos="449281" algn="l"/>
                <a:tab pos="898562" algn="l"/>
                <a:tab pos="1347843" algn="l"/>
                <a:tab pos="1797116" algn="l"/>
                <a:tab pos="2246397" algn="l"/>
                <a:tab pos="2695678" algn="l"/>
                <a:tab pos="3144959" algn="l"/>
              </a:tabLst>
              <a:defRPr sz="1800" b="0" i="0" u="none" strike="noStrike" kern="0" cap="none" spc="0" baseline="0">
                <a:solidFill>
                  <a:srgbClr val="000000"/>
                </a:solidFill>
                <a:uFillTx/>
              </a:defRPr>
            </a:pPr>
            <a:fld id="{A0485F48-3B3B-45F9-BF1F-48160A5ACDD8}" type="slidenum">
              <a:t>29</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3" name="Espace réservé du numéro de diapositive 6">
            <a:extLst>
              <a:ext uri="{FF2B5EF4-FFF2-40B4-BE49-F238E27FC236}">
                <a16:creationId xmlns:a16="http://schemas.microsoft.com/office/drawing/2014/main" id="{39B5AB22-AAD8-47EE-6AD0-D86986716D3A}"/>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0AD170A2-A437-4E79-A17F-15424E9545C1}" type="slidenum">
              <a:t>29</a:t>
            </a:fld>
            <a:endParaRPr lang="fr-FR"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Text Box 1">
            <a:extLst>
              <a:ext uri="{FF2B5EF4-FFF2-40B4-BE49-F238E27FC236}">
                <a16:creationId xmlns:a16="http://schemas.microsoft.com/office/drawing/2014/main" id="{C0EFC319-0FA3-DBDE-2D38-2EE9B9602E73}"/>
              </a:ext>
            </a:extLst>
          </p:cNvPr>
          <p:cNvSpPr/>
          <p:nvPr/>
        </p:nvSpPr>
        <p:spPr>
          <a:xfrm>
            <a:off x="4281476" y="10155244"/>
            <a:ext cx="3273122" cy="53135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9458404E-EFD3-48C7-8706-54CC380BF630}" type="slidenum">
              <a:t>29</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5" name="Text Box 2">
            <a:extLst>
              <a:ext uri="{FF2B5EF4-FFF2-40B4-BE49-F238E27FC236}">
                <a16:creationId xmlns:a16="http://schemas.microsoft.com/office/drawing/2014/main" id="{09D1F28C-419D-4667-EB2D-B5635C348071}"/>
              </a:ext>
            </a:extLst>
          </p:cNvPr>
          <p:cNvSpPr/>
          <p:nvPr/>
        </p:nvSpPr>
        <p:spPr>
          <a:xfrm>
            <a:off x="4281476" y="10155244"/>
            <a:ext cx="3274557" cy="53315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91807D11-5A26-489C-9D07-DC0946C27B50}" type="slidenum">
              <a:t>29</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6" name="Rectangle 3">
            <a:extLst>
              <a:ext uri="{FF2B5EF4-FFF2-40B4-BE49-F238E27FC236}">
                <a16:creationId xmlns:a16="http://schemas.microsoft.com/office/drawing/2014/main" id="{93612560-2ED8-5D7D-B409-F459A97F81BD}"/>
              </a:ext>
            </a:extLst>
          </p:cNvPr>
          <p:cNvSpPr>
            <a:spLocks noGrp="1" noRot="1" noChangeAspect="1"/>
          </p:cNvSpPr>
          <p:nvPr>
            <p:ph type="sldImg"/>
          </p:nvPr>
        </p:nvSpPr>
        <p:spPr>
          <a:xfrm>
            <a:off x="1106488" y="801688"/>
            <a:ext cx="5346700" cy="4010025"/>
          </a:xfrm>
          <a:solidFill>
            <a:srgbClr val="5B9BD5"/>
          </a:solidFill>
          <a:ln w="25402">
            <a:solidFill>
              <a:srgbClr val="41719C"/>
            </a:solidFill>
            <a:prstDash val="solid"/>
          </a:ln>
        </p:spPr>
      </p:sp>
      <p:sp>
        <p:nvSpPr>
          <p:cNvPr id="7" name="Text Box 4">
            <a:extLst>
              <a:ext uri="{FF2B5EF4-FFF2-40B4-BE49-F238E27FC236}">
                <a16:creationId xmlns:a16="http://schemas.microsoft.com/office/drawing/2014/main" id="{4452C840-E11E-54B1-D6DA-8F949CE90F5D}"/>
              </a:ext>
            </a:extLst>
          </p:cNvPr>
          <p:cNvSpPr/>
          <p:nvPr/>
        </p:nvSpPr>
        <p:spPr>
          <a:xfrm>
            <a:off x="755641" y="5078522"/>
            <a:ext cx="6047997" cy="481139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9">
            <a:extLst>
              <a:ext uri="{FF2B5EF4-FFF2-40B4-BE49-F238E27FC236}">
                <a16:creationId xmlns:a16="http://schemas.microsoft.com/office/drawing/2014/main" id="{0C3FA998-6FD9-889E-DFDB-32115F2AE5B6}"/>
              </a:ext>
            </a:extLst>
          </p:cNvPr>
          <p:cNvSpPr txBox="1"/>
          <p:nvPr/>
        </p:nvSpPr>
        <p:spPr>
          <a:xfrm>
            <a:off x="4281476" y="10155244"/>
            <a:ext cx="3271320" cy="529922"/>
          </a:xfrm>
          <a:prstGeom prst="rect">
            <a:avLst/>
          </a:prstGeom>
          <a:noFill/>
          <a:ln cap="flat">
            <a:noFill/>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tab pos="449281" algn="l"/>
                <a:tab pos="898562" algn="l"/>
                <a:tab pos="1347843" algn="l"/>
                <a:tab pos="1797116" algn="l"/>
                <a:tab pos="2246397" algn="l"/>
                <a:tab pos="2695678" algn="l"/>
                <a:tab pos="3144959" algn="l"/>
              </a:tabLst>
              <a:defRPr sz="1800" b="0" i="0" u="none" strike="noStrike" kern="0" cap="none" spc="0" baseline="0">
                <a:solidFill>
                  <a:srgbClr val="000000"/>
                </a:solidFill>
                <a:uFillTx/>
              </a:defRPr>
            </a:pPr>
            <a:fld id="{68BCC2DD-1F27-4D66-8800-F51ACA004F30}" type="slidenum">
              <a:t>3</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3" name="Espace réservé du numéro de diapositive 6">
            <a:extLst>
              <a:ext uri="{FF2B5EF4-FFF2-40B4-BE49-F238E27FC236}">
                <a16:creationId xmlns:a16="http://schemas.microsoft.com/office/drawing/2014/main" id="{1E51141B-EDD3-887E-15BE-DAE3A08301EE}"/>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4C111261-B7DA-490D-8DA5-0E1C632F087D}" type="slidenum">
              <a:t>3</a:t>
            </a:fld>
            <a:endParaRPr lang="fr-FR"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Text Box 1">
            <a:extLst>
              <a:ext uri="{FF2B5EF4-FFF2-40B4-BE49-F238E27FC236}">
                <a16:creationId xmlns:a16="http://schemas.microsoft.com/office/drawing/2014/main" id="{5D968A3E-57CF-2FF2-823C-3B945EA4A0D5}"/>
              </a:ext>
            </a:extLst>
          </p:cNvPr>
          <p:cNvSpPr/>
          <p:nvPr/>
        </p:nvSpPr>
        <p:spPr>
          <a:xfrm>
            <a:off x="4281476" y="10155244"/>
            <a:ext cx="3273122" cy="53135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090F27BC-46C3-4611-8E31-296444F2516D}" type="slidenum">
              <a:t>3</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5" name="Text Box 2">
            <a:extLst>
              <a:ext uri="{FF2B5EF4-FFF2-40B4-BE49-F238E27FC236}">
                <a16:creationId xmlns:a16="http://schemas.microsoft.com/office/drawing/2014/main" id="{2F005A38-65E7-6534-CE4B-416AD120692A}"/>
              </a:ext>
            </a:extLst>
          </p:cNvPr>
          <p:cNvSpPr/>
          <p:nvPr/>
        </p:nvSpPr>
        <p:spPr>
          <a:xfrm>
            <a:off x="4281476" y="10155244"/>
            <a:ext cx="3274557" cy="53315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79854EE8-8997-4BC1-8319-13F8A223C485}" type="slidenum">
              <a:t>3</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6" name="Rectangle 3">
            <a:extLst>
              <a:ext uri="{FF2B5EF4-FFF2-40B4-BE49-F238E27FC236}">
                <a16:creationId xmlns:a16="http://schemas.microsoft.com/office/drawing/2014/main" id="{9A6B0484-9F37-F070-3E57-F390CB622A3B}"/>
              </a:ext>
            </a:extLst>
          </p:cNvPr>
          <p:cNvSpPr>
            <a:spLocks noGrp="1" noRot="1" noChangeAspect="1"/>
          </p:cNvSpPr>
          <p:nvPr>
            <p:ph type="sldImg"/>
          </p:nvPr>
        </p:nvSpPr>
        <p:spPr>
          <a:xfrm>
            <a:off x="1106488" y="801688"/>
            <a:ext cx="5346700" cy="4010025"/>
          </a:xfrm>
          <a:solidFill>
            <a:srgbClr val="5B9BD5"/>
          </a:solidFill>
          <a:ln w="25402">
            <a:solidFill>
              <a:srgbClr val="41719C"/>
            </a:solidFill>
            <a:prstDash val="solid"/>
          </a:ln>
        </p:spPr>
      </p:sp>
      <p:sp>
        <p:nvSpPr>
          <p:cNvPr id="7" name="Text Box 4">
            <a:extLst>
              <a:ext uri="{FF2B5EF4-FFF2-40B4-BE49-F238E27FC236}">
                <a16:creationId xmlns:a16="http://schemas.microsoft.com/office/drawing/2014/main" id="{36620AA7-B75D-4C8E-EE43-E6B8B6979178}"/>
              </a:ext>
            </a:extLst>
          </p:cNvPr>
          <p:cNvSpPr/>
          <p:nvPr/>
        </p:nvSpPr>
        <p:spPr>
          <a:xfrm>
            <a:off x="755641" y="5078522"/>
            <a:ext cx="6047997" cy="481139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9">
            <a:extLst>
              <a:ext uri="{FF2B5EF4-FFF2-40B4-BE49-F238E27FC236}">
                <a16:creationId xmlns:a16="http://schemas.microsoft.com/office/drawing/2014/main" id="{EF7D96BC-7A95-D7F0-ECF5-16D0A610A1BC}"/>
              </a:ext>
            </a:extLst>
          </p:cNvPr>
          <p:cNvSpPr txBox="1"/>
          <p:nvPr/>
        </p:nvSpPr>
        <p:spPr>
          <a:xfrm>
            <a:off x="4281476" y="10155244"/>
            <a:ext cx="3271320" cy="529922"/>
          </a:xfrm>
          <a:prstGeom prst="rect">
            <a:avLst/>
          </a:prstGeom>
          <a:noFill/>
          <a:ln cap="flat">
            <a:noFill/>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tab pos="449281" algn="l"/>
                <a:tab pos="898562" algn="l"/>
                <a:tab pos="1347843" algn="l"/>
                <a:tab pos="1797116" algn="l"/>
                <a:tab pos="2246397" algn="l"/>
                <a:tab pos="2695678" algn="l"/>
                <a:tab pos="3144959" algn="l"/>
              </a:tabLst>
              <a:defRPr sz="1800" b="0" i="0" u="none" strike="noStrike" kern="0" cap="none" spc="0" baseline="0">
                <a:solidFill>
                  <a:srgbClr val="000000"/>
                </a:solidFill>
                <a:uFillTx/>
              </a:defRPr>
            </a:pPr>
            <a:fld id="{88EA98D3-33AA-4CE0-AF0F-CC7432DD7552}" type="slidenum">
              <a:t>30</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3" name="Espace réservé du numéro de diapositive 6">
            <a:extLst>
              <a:ext uri="{FF2B5EF4-FFF2-40B4-BE49-F238E27FC236}">
                <a16:creationId xmlns:a16="http://schemas.microsoft.com/office/drawing/2014/main" id="{DA1A26C2-8AA3-8054-6535-F4B5718F6E20}"/>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7DA63692-38EE-40CC-8FD0-4ACFC774CAE3}" type="slidenum">
              <a:t>30</a:t>
            </a:fld>
            <a:endParaRPr lang="fr-FR"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Text Box 1">
            <a:extLst>
              <a:ext uri="{FF2B5EF4-FFF2-40B4-BE49-F238E27FC236}">
                <a16:creationId xmlns:a16="http://schemas.microsoft.com/office/drawing/2014/main" id="{3EF89903-0D2A-90C4-2D37-E4902D8E5D0E}"/>
              </a:ext>
            </a:extLst>
          </p:cNvPr>
          <p:cNvSpPr/>
          <p:nvPr/>
        </p:nvSpPr>
        <p:spPr>
          <a:xfrm>
            <a:off x="4281476" y="10155244"/>
            <a:ext cx="3273122" cy="53135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F081E46B-E2E3-442B-8071-4C9CF5E6C4AA}" type="slidenum">
              <a:t>30</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5" name="Text Box 2">
            <a:extLst>
              <a:ext uri="{FF2B5EF4-FFF2-40B4-BE49-F238E27FC236}">
                <a16:creationId xmlns:a16="http://schemas.microsoft.com/office/drawing/2014/main" id="{FA378BDB-15A5-5121-5092-A61B1948B5EA}"/>
              </a:ext>
            </a:extLst>
          </p:cNvPr>
          <p:cNvSpPr/>
          <p:nvPr/>
        </p:nvSpPr>
        <p:spPr>
          <a:xfrm>
            <a:off x="4281476" y="10155244"/>
            <a:ext cx="3274557" cy="53315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2E2576CE-3FE8-4F5F-BC61-2CEFB73FA438}" type="slidenum">
              <a:t>30</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6" name="Rectangle 3">
            <a:extLst>
              <a:ext uri="{FF2B5EF4-FFF2-40B4-BE49-F238E27FC236}">
                <a16:creationId xmlns:a16="http://schemas.microsoft.com/office/drawing/2014/main" id="{81F5D50F-CA7E-3E2E-99AC-216C3012D63A}"/>
              </a:ext>
            </a:extLst>
          </p:cNvPr>
          <p:cNvSpPr>
            <a:spLocks noGrp="1" noRot="1" noChangeAspect="1"/>
          </p:cNvSpPr>
          <p:nvPr>
            <p:ph type="sldImg"/>
          </p:nvPr>
        </p:nvSpPr>
        <p:spPr>
          <a:xfrm>
            <a:off x="1106488" y="801688"/>
            <a:ext cx="5346700" cy="4010025"/>
          </a:xfrm>
          <a:solidFill>
            <a:srgbClr val="5B9BD5"/>
          </a:solidFill>
          <a:ln w="25402">
            <a:solidFill>
              <a:srgbClr val="41719C"/>
            </a:solidFill>
            <a:prstDash val="solid"/>
          </a:ln>
        </p:spPr>
      </p:sp>
      <p:sp>
        <p:nvSpPr>
          <p:cNvPr id="7" name="Text Box 4">
            <a:extLst>
              <a:ext uri="{FF2B5EF4-FFF2-40B4-BE49-F238E27FC236}">
                <a16:creationId xmlns:a16="http://schemas.microsoft.com/office/drawing/2014/main" id="{54B14006-C815-6521-BAB3-6FB06B4F47B2}"/>
              </a:ext>
            </a:extLst>
          </p:cNvPr>
          <p:cNvSpPr/>
          <p:nvPr/>
        </p:nvSpPr>
        <p:spPr>
          <a:xfrm>
            <a:off x="755641" y="5078522"/>
            <a:ext cx="6047997" cy="481139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6">
            <a:extLst>
              <a:ext uri="{FF2B5EF4-FFF2-40B4-BE49-F238E27FC236}">
                <a16:creationId xmlns:a16="http://schemas.microsoft.com/office/drawing/2014/main" id="{BBA0C5D0-DD86-07BE-8D38-3E95C17A08C5}"/>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F1AA21E1-4152-4624-8924-347136FD8ABF}" type="slidenum">
              <a:t>31</a:t>
            </a:fld>
            <a:endParaRPr lang="fr-FR"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Espace réservé de l'image des diapositives 1">
            <a:extLst>
              <a:ext uri="{FF2B5EF4-FFF2-40B4-BE49-F238E27FC236}">
                <a16:creationId xmlns:a16="http://schemas.microsoft.com/office/drawing/2014/main" id="{42814F32-A9E1-CD3B-345D-218E86B2CEC2}"/>
              </a:ext>
            </a:extLst>
          </p:cNvPr>
          <p:cNvSpPr>
            <a:spLocks noGrp="1" noRot="1" noChangeAspect="1"/>
          </p:cNvSpPr>
          <p:nvPr>
            <p:ph type="sldImg"/>
          </p:nvPr>
        </p:nvSpPr>
        <p:spPr>
          <a:xfrm>
            <a:off x="1106488" y="812800"/>
            <a:ext cx="5345112" cy="4008438"/>
          </a:xfrm>
          <a:solidFill>
            <a:srgbClr val="5B9BD5"/>
          </a:solidFill>
          <a:ln w="25402">
            <a:solidFill>
              <a:srgbClr val="41719C"/>
            </a:solidFill>
            <a:prstDash val="solid"/>
          </a:ln>
        </p:spPr>
      </p:sp>
      <p:sp>
        <p:nvSpPr>
          <p:cNvPr id="4" name="Espace réservé des notes 2">
            <a:extLst>
              <a:ext uri="{FF2B5EF4-FFF2-40B4-BE49-F238E27FC236}">
                <a16:creationId xmlns:a16="http://schemas.microsoft.com/office/drawing/2014/main" id="{2A60CA05-266A-B778-B06A-1CE352927D0D}"/>
              </a:ext>
            </a:extLst>
          </p:cNvPr>
          <p:cNvSpPr txBox="1">
            <a:spLocks noGrp="1"/>
          </p:cNvSpPr>
          <p:nvPr>
            <p:ph type="body" sz="quarter" idx="1"/>
          </p:nvPr>
        </p:nvSpPr>
        <p:spPr/>
        <p:txBody>
          <a:bodyPr/>
          <a:lstStyle/>
          <a:p>
            <a:endParaRPr lang="fr-RE"/>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9">
            <a:extLst>
              <a:ext uri="{FF2B5EF4-FFF2-40B4-BE49-F238E27FC236}">
                <a16:creationId xmlns:a16="http://schemas.microsoft.com/office/drawing/2014/main" id="{004823E7-608A-F475-3E24-986B50DBB2C5}"/>
              </a:ext>
            </a:extLst>
          </p:cNvPr>
          <p:cNvSpPr txBox="1"/>
          <p:nvPr/>
        </p:nvSpPr>
        <p:spPr>
          <a:xfrm>
            <a:off x="4281476" y="10155244"/>
            <a:ext cx="3271320" cy="529922"/>
          </a:xfrm>
          <a:prstGeom prst="rect">
            <a:avLst/>
          </a:prstGeom>
          <a:noFill/>
          <a:ln cap="flat">
            <a:noFill/>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tab pos="449281" algn="l"/>
                <a:tab pos="898562" algn="l"/>
                <a:tab pos="1347843" algn="l"/>
                <a:tab pos="1797116" algn="l"/>
                <a:tab pos="2246397" algn="l"/>
                <a:tab pos="2695678" algn="l"/>
                <a:tab pos="3144959" algn="l"/>
              </a:tabLst>
              <a:defRPr sz="1800" b="0" i="0" u="none" strike="noStrike" kern="0" cap="none" spc="0" baseline="0">
                <a:solidFill>
                  <a:srgbClr val="000000"/>
                </a:solidFill>
                <a:uFillTx/>
              </a:defRPr>
            </a:pPr>
            <a:fld id="{BD7C1E1F-832D-4393-9246-EB3C69A80991}" type="slidenum">
              <a:t>32</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3" name="Espace réservé du numéro de diapositive 6">
            <a:extLst>
              <a:ext uri="{FF2B5EF4-FFF2-40B4-BE49-F238E27FC236}">
                <a16:creationId xmlns:a16="http://schemas.microsoft.com/office/drawing/2014/main" id="{41979025-1FE6-7E4A-6FD1-0B8595B80A36}"/>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6F433CDA-F481-42BA-B2FD-51F78303F13B}" type="slidenum">
              <a:t>32</a:t>
            </a:fld>
            <a:endParaRPr lang="fr-FR"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Text Box 1">
            <a:extLst>
              <a:ext uri="{FF2B5EF4-FFF2-40B4-BE49-F238E27FC236}">
                <a16:creationId xmlns:a16="http://schemas.microsoft.com/office/drawing/2014/main" id="{7AF4DFAC-9E71-F51D-22F1-13134DC8DEDD}"/>
              </a:ext>
            </a:extLst>
          </p:cNvPr>
          <p:cNvSpPr/>
          <p:nvPr/>
        </p:nvSpPr>
        <p:spPr>
          <a:xfrm>
            <a:off x="4281476" y="10155244"/>
            <a:ext cx="3273122" cy="53135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7E365FDA-79B5-4B7C-A8AB-BC424A995ACE}" type="slidenum">
              <a:t>32</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5" name="Text Box 2">
            <a:extLst>
              <a:ext uri="{FF2B5EF4-FFF2-40B4-BE49-F238E27FC236}">
                <a16:creationId xmlns:a16="http://schemas.microsoft.com/office/drawing/2014/main" id="{446F9B2D-B8F2-F09D-4963-90959D5AC8C8}"/>
              </a:ext>
            </a:extLst>
          </p:cNvPr>
          <p:cNvSpPr/>
          <p:nvPr/>
        </p:nvSpPr>
        <p:spPr>
          <a:xfrm>
            <a:off x="4281476" y="10155244"/>
            <a:ext cx="3274557" cy="53315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7DCBD432-9B29-4696-AC25-91F06C6FE92C}" type="slidenum">
              <a:t>32</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6" name="Rectangle 3">
            <a:extLst>
              <a:ext uri="{FF2B5EF4-FFF2-40B4-BE49-F238E27FC236}">
                <a16:creationId xmlns:a16="http://schemas.microsoft.com/office/drawing/2014/main" id="{AFCCB541-755A-9D3C-2CC4-64EE8C378603}"/>
              </a:ext>
            </a:extLst>
          </p:cNvPr>
          <p:cNvSpPr>
            <a:spLocks noGrp="1" noRot="1" noChangeAspect="1"/>
          </p:cNvSpPr>
          <p:nvPr>
            <p:ph type="sldImg"/>
          </p:nvPr>
        </p:nvSpPr>
        <p:spPr>
          <a:xfrm>
            <a:off x="1106488" y="801688"/>
            <a:ext cx="5346700" cy="4010025"/>
          </a:xfrm>
          <a:solidFill>
            <a:srgbClr val="5B9BD5"/>
          </a:solidFill>
          <a:ln w="25402">
            <a:solidFill>
              <a:srgbClr val="41719C"/>
            </a:solidFill>
            <a:prstDash val="solid"/>
          </a:ln>
        </p:spPr>
      </p:sp>
      <p:sp>
        <p:nvSpPr>
          <p:cNvPr id="7" name="Text Box 4">
            <a:extLst>
              <a:ext uri="{FF2B5EF4-FFF2-40B4-BE49-F238E27FC236}">
                <a16:creationId xmlns:a16="http://schemas.microsoft.com/office/drawing/2014/main" id="{C4946A4E-804A-8260-9C9E-86191E417B39}"/>
              </a:ext>
            </a:extLst>
          </p:cNvPr>
          <p:cNvSpPr/>
          <p:nvPr/>
        </p:nvSpPr>
        <p:spPr>
          <a:xfrm>
            <a:off x="755641" y="5078522"/>
            <a:ext cx="6047997" cy="481139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9">
            <a:extLst>
              <a:ext uri="{FF2B5EF4-FFF2-40B4-BE49-F238E27FC236}">
                <a16:creationId xmlns:a16="http://schemas.microsoft.com/office/drawing/2014/main" id="{5218CFB6-7CE9-3B26-1249-DF3C1B506563}"/>
              </a:ext>
            </a:extLst>
          </p:cNvPr>
          <p:cNvSpPr txBox="1"/>
          <p:nvPr/>
        </p:nvSpPr>
        <p:spPr>
          <a:xfrm>
            <a:off x="4281476" y="10155244"/>
            <a:ext cx="3271320" cy="529922"/>
          </a:xfrm>
          <a:prstGeom prst="rect">
            <a:avLst/>
          </a:prstGeom>
          <a:noFill/>
          <a:ln cap="flat">
            <a:noFill/>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tab pos="449281" algn="l"/>
                <a:tab pos="898562" algn="l"/>
                <a:tab pos="1347843" algn="l"/>
                <a:tab pos="1797116" algn="l"/>
                <a:tab pos="2246397" algn="l"/>
                <a:tab pos="2695678" algn="l"/>
                <a:tab pos="3144959" algn="l"/>
              </a:tabLst>
              <a:defRPr sz="1800" b="0" i="0" u="none" strike="noStrike" kern="0" cap="none" spc="0" baseline="0">
                <a:solidFill>
                  <a:srgbClr val="000000"/>
                </a:solidFill>
                <a:uFillTx/>
              </a:defRPr>
            </a:pPr>
            <a:fld id="{80717FE1-4D1A-4E79-B566-6EBCD77D661E}" type="slidenum">
              <a:t>33</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3" name="Espace réservé du numéro de diapositive 6">
            <a:extLst>
              <a:ext uri="{FF2B5EF4-FFF2-40B4-BE49-F238E27FC236}">
                <a16:creationId xmlns:a16="http://schemas.microsoft.com/office/drawing/2014/main" id="{A8A70ECE-BDAC-C21D-D993-9DB3EDCB0B33}"/>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60C908E9-743C-4076-8FCB-EB00E2F6D5D6}" type="slidenum">
              <a:t>33</a:t>
            </a:fld>
            <a:endParaRPr lang="fr-FR"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Text Box 1">
            <a:extLst>
              <a:ext uri="{FF2B5EF4-FFF2-40B4-BE49-F238E27FC236}">
                <a16:creationId xmlns:a16="http://schemas.microsoft.com/office/drawing/2014/main" id="{F26D06AD-8229-41EF-2DE7-1F814CC6EC31}"/>
              </a:ext>
            </a:extLst>
          </p:cNvPr>
          <p:cNvSpPr/>
          <p:nvPr/>
        </p:nvSpPr>
        <p:spPr>
          <a:xfrm>
            <a:off x="4281476" y="10155244"/>
            <a:ext cx="3273122" cy="53135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E48DA397-0DA3-4795-8814-243CB2F70E37}" type="slidenum">
              <a:t>33</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5" name="Text Box 2">
            <a:extLst>
              <a:ext uri="{FF2B5EF4-FFF2-40B4-BE49-F238E27FC236}">
                <a16:creationId xmlns:a16="http://schemas.microsoft.com/office/drawing/2014/main" id="{D96F460C-80B1-896F-5138-B1C28EB7FB61}"/>
              </a:ext>
            </a:extLst>
          </p:cNvPr>
          <p:cNvSpPr/>
          <p:nvPr/>
        </p:nvSpPr>
        <p:spPr>
          <a:xfrm>
            <a:off x="4281476" y="10155244"/>
            <a:ext cx="3274557" cy="53315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C024B3B9-1804-42CC-B2FD-C8F90C00D484}" type="slidenum">
              <a:t>33</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6" name="Rectangle 3">
            <a:extLst>
              <a:ext uri="{FF2B5EF4-FFF2-40B4-BE49-F238E27FC236}">
                <a16:creationId xmlns:a16="http://schemas.microsoft.com/office/drawing/2014/main" id="{0946B937-138E-4AFA-3512-B073F37B49AD}"/>
              </a:ext>
            </a:extLst>
          </p:cNvPr>
          <p:cNvSpPr>
            <a:spLocks noGrp="1" noRot="1" noChangeAspect="1"/>
          </p:cNvSpPr>
          <p:nvPr>
            <p:ph type="sldImg"/>
          </p:nvPr>
        </p:nvSpPr>
        <p:spPr>
          <a:xfrm>
            <a:off x="1106488" y="801688"/>
            <a:ext cx="5346700" cy="4010025"/>
          </a:xfrm>
          <a:solidFill>
            <a:srgbClr val="5B9BD5"/>
          </a:solidFill>
          <a:ln w="25402">
            <a:solidFill>
              <a:srgbClr val="41719C"/>
            </a:solidFill>
            <a:prstDash val="solid"/>
          </a:ln>
        </p:spPr>
      </p:sp>
      <p:sp>
        <p:nvSpPr>
          <p:cNvPr id="7" name="Text Box 4">
            <a:extLst>
              <a:ext uri="{FF2B5EF4-FFF2-40B4-BE49-F238E27FC236}">
                <a16:creationId xmlns:a16="http://schemas.microsoft.com/office/drawing/2014/main" id="{3C95FAF8-695A-D726-DB29-E6DD83977775}"/>
              </a:ext>
            </a:extLst>
          </p:cNvPr>
          <p:cNvSpPr/>
          <p:nvPr/>
        </p:nvSpPr>
        <p:spPr>
          <a:xfrm>
            <a:off x="755641" y="5078522"/>
            <a:ext cx="6047997" cy="481139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0">
            <a:extLst>
              <a:ext uri="{FF2B5EF4-FFF2-40B4-BE49-F238E27FC236}">
                <a16:creationId xmlns:a16="http://schemas.microsoft.com/office/drawing/2014/main" id="{A97442AF-A3F9-651E-423A-ECFBFE22F9DF}"/>
              </a:ext>
            </a:extLst>
          </p:cNvPr>
          <p:cNvSpPr txBox="1"/>
          <p:nvPr/>
        </p:nvSpPr>
        <p:spPr>
          <a:xfrm>
            <a:off x="4281476" y="10155244"/>
            <a:ext cx="3271320" cy="529922"/>
          </a:xfrm>
          <a:prstGeom prst="rect">
            <a:avLst/>
          </a:prstGeom>
          <a:noFill/>
          <a:ln cap="flat">
            <a:noFill/>
          </a:ln>
        </p:spPr>
        <p:txBody>
          <a:bodyPr vert="horz" wrap="square" lIns="90004" tIns="44997" rIns="90004" bIns="44997" anchor="t" anchorCtr="0" compatLnSpc="1">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96DAF2AE-9F39-43F7-AFB5-804AB67EFAF5}" type="slidenum">
              <a:t>34</a:t>
            </a:fld>
            <a:endParaRPr lang="fr-FR" sz="1400" b="0" i="0" u="none" strike="noStrike" kern="1200" cap="none" spc="0" baseline="0">
              <a:solidFill>
                <a:srgbClr val="FFFFFF"/>
              </a:solidFill>
              <a:uFillTx/>
              <a:latin typeface="Arial" pitchFamily="18"/>
              <a:ea typeface="Microsoft YaHei" pitchFamily="1"/>
            </a:endParaRPr>
          </a:p>
        </p:txBody>
      </p:sp>
      <p:sp>
        <p:nvSpPr>
          <p:cNvPr id="3" name="Espace réservé du numéro de diapositive 6">
            <a:extLst>
              <a:ext uri="{FF2B5EF4-FFF2-40B4-BE49-F238E27FC236}">
                <a16:creationId xmlns:a16="http://schemas.microsoft.com/office/drawing/2014/main" id="{8C42CC43-18E4-2EE0-1068-51B649AF5E37}"/>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D9F20280-10AA-47D7-B8CF-4F8F31B20AA0}" type="slidenum">
              <a:t>34</a:t>
            </a:fld>
            <a:endParaRPr lang="fr-FR"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Text Box 1">
            <a:extLst>
              <a:ext uri="{FF2B5EF4-FFF2-40B4-BE49-F238E27FC236}">
                <a16:creationId xmlns:a16="http://schemas.microsoft.com/office/drawing/2014/main" id="{10B412D6-6C47-2597-20D5-6FB03B38BADD}"/>
              </a:ext>
            </a:extLst>
          </p:cNvPr>
          <p:cNvSpPr/>
          <p:nvPr/>
        </p:nvSpPr>
        <p:spPr>
          <a:xfrm>
            <a:off x="4281476" y="10155244"/>
            <a:ext cx="3271320" cy="529922"/>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0">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CBC9D8BE-5C3D-4280-B769-ACE8CE0E28B5}" type="slidenum">
              <a:t>34</a:t>
            </a:fld>
            <a:endParaRPr lang="fr-FR" sz="1200" b="0" i="0" u="none" strike="noStrike" kern="1200" cap="none" spc="0" baseline="0">
              <a:solidFill>
                <a:srgbClr val="FFFFFF"/>
              </a:solidFill>
              <a:uFillTx/>
              <a:latin typeface="Calibri" pitchFamily="34"/>
              <a:ea typeface="Microsoft YaHei" pitchFamily="1"/>
            </a:endParaRPr>
          </a:p>
        </p:txBody>
      </p:sp>
      <p:sp>
        <p:nvSpPr>
          <p:cNvPr id="5" name="Text Box 2">
            <a:extLst>
              <a:ext uri="{FF2B5EF4-FFF2-40B4-BE49-F238E27FC236}">
                <a16:creationId xmlns:a16="http://schemas.microsoft.com/office/drawing/2014/main" id="{876E3F06-9B7E-92AC-6FC2-A0BFD628B179}"/>
              </a:ext>
            </a:extLst>
          </p:cNvPr>
          <p:cNvSpPr/>
          <p:nvPr/>
        </p:nvSpPr>
        <p:spPr>
          <a:xfrm>
            <a:off x="4281476" y="10155244"/>
            <a:ext cx="3273122" cy="53135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0">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8BE0D8A1-FCA9-4618-B311-E1866D3C6183}" type="slidenum">
              <a:t>34</a:t>
            </a:fld>
            <a:endParaRPr lang="fr-FR" sz="1200" b="0" i="0" u="none" strike="noStrike" kern="1200" cap="none" spc="0" baseline="0">
              <a:solidFill>
                <a:srgbClr val="FFFFFF"/>
              </a:solidFill>
              <a:uFillTx/>
              <a:latin typeface="Calibri" pitchFamily="34"/>
              <a:ea typeface="Microsoft YaHei" pitchFamily="1"/>
            </a:endParaRPr>
          </a:p>
        </p:txBody>
      </p:sp>
      <p:sp>
        <p:nvSpPr>
          <p:cNvPr id="6" name="Text Box 3">
            <a:extLst>
              <a:ext uri="{FF2B5EF4-FFF2-40B4-BE49-F238E27FC236}">
                <a16:creationId xmlns:a16="http://schemas.microsoft.com/office/drawing/2014/main" id="{A573CFF0-2404-1053-8B2C-B12B9DF67C64}"/>
              </a:ext>
            </a:extLst>
          </p:cNvPr>
          <p:cNvSpPr/>
          <p:nvPr/>
        </p:nvSpPr>
        <p:spPr>
          <a:xfrm>
            <a:off x="4281476" y="10155244"/>
            <a:ext cx="3274557" cy="53315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0">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C831AB32-E8FD-4CF7-8EB6-C1C782F049E2}" type="slidenum">
              <a:t>34</a:t>
            </a:fld>
            <a:endParaRPr lang="fr-FR" sz="1200" b="0" i="0" u="none" strike="noStrike" kern="1200" cap="none" spc="0" baseline="0">
              <a:solidFill>
                <a:srgbClr val="FFFFFF"/>
              </a:solidFill>
              <a:uFillTx/>
              <a:latin typeface="Calibri" pitchFamily="34"/>
              <a:ea typeface="Microsoft YaHei" pitchFamily="1"/>
            </a:endParaRPr>
          </a:p>
        </p:txBody>
      </p:sp>
      <p:sp>
        <p:nvSpPr>
          <p:cNvPr id="7" name="Rectangle 4">
            <a:extLst>
              <a:ext uri="{FF2B5EF4-FFF2-40B4-BE49-F238E27FC236}">
                <a16:creationId xmlns:a16="http://schemas.microsoft.com/office/drawing/2014/main" id="{6C7603AE-8E4E-07CC-BBF9-890751D70C22}"/>
              </a:ext>
            </a:extLst>
          </p:cNvPr>
          <p:cNvSpPr>
            <a:spLocks noGrp="1" noRot="1" noChangeAspect="1"/>
          </p:cNvSpPr>
          <p:nvPr>
            <p:ph type="sldImg"/>
          </p:nvPr>
        </p:nvSpPr>
        <p:spPr>
          <a:xfrm>
            <a:off x="1106488" y="801688"/>
            <a:ext cx="5346700" cy="4010025"/>
          </a:xfrm>
          <a:solidFill>
            <a:srgbClr val="5B9BD5"/>
          </a:solidFill>
          <a:ln w="25402">
            <a:solidFill>
              <a:srgbClr val="41719C"/>
            </a:solidFill>
            <a:prstDash val="solid"/>
          </a:ln>
        </p:spPr>
      </p:sp>
      <p:sp>
        <p:nvSpPr>
          <p:cNvPr id="8" name="Text Box 5">
            <a:extLst>
              <a:ext uri="{FF2B5EF4-FFF2-40B4-BE49-F238E27FC236}">
                <a16:creationId xmlns:a16="http://schemas.microsoft.com/office/drawing/2014/main" id="{77078B77-F973-B6AA-C215-FE13D1D32340}"/>
              </a:ext>
            </a:extLst>
          </p:cNvPr>
          <p:cNvSpPr/>
          <p:nvPr/>
        </p:nvSpPr>
        <p:spPr>
          <a:xfrm>
            <a:off x="755641" y="5078522"/>
            <a:ext cx="6047997" cy="481139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0">
            <a:extLst>
              <a:ext uri="{FF2B5EF4-FFF2-40B4-BE49-F238E27FC236}">
                <a16:creationId xmlns:a16="http://schemas.microsoft.com/office/drawing/2014/main" id="{19188B2D-0D67-A568-2B44-0468800FDCD5}"/>
              </a:ext>
            </a:extLst>
          </p:cNvPr>
          <p:cNvSpPr txBox="1"/>
          <p:nvPr/>
        </p:nvSpPr>
        <p:spPr>
          <a:xfrm>
            <a:off x="4281476" y="10155244"/>
            <a:ext cx="3271320" cy="529922"/>
          </a:xfrm>
          <a:prstGeom prst="rect">
            <a:avLst/>
          </a:prstGeom>
          <a:noFill/>
          <a:ln cap="flat">
            <a:noFill/>
          </a:ln>
        </p:spPr>
        <p:txBody>
          <a:bodyPr vert="horz" wrap="square" lIns="90004" tIns="44997" rIns="90004" bIns="44997" anchor="t" anchorCtr="0" compatLnSpc="1">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23956039-A8BB-4CF0-A1C9-7A47D7CC6F41}" type="slidenum">
              <a:t>35</a:t>
            </a:fld>
            <a:endParaRPr lang="fr-FR" sz="1400" b="0" i="0" u="none" strike="noStrike" kern="1200" cap="none" spc="0" baseline="0">
              <a:solidFill>
                <a:srgbClr val="FFFFFF"/>
              </a:solidFill>
              <a:uFillTx/>
              <a:latin typeface="Arial" pitchFamily="18"/>
              <a:ea typeface="Microsoft YaHei" pitchFamily="1"/>
            </a:endParaRPr>
          </a:p>
        </p:txBody>
      </p:sp>
      <p:sp>
        <p:nvSpPr>
          <p:cNvPr id="3" name="Espace réservé du numéro de diapositive 6">
            <a:extLst>
              <a:ext uri="{FF2B5EF4-FFF2-40B4-BE49-F238E27FC236}">
                <a16:creationId xmlns:a16="http://schemas.microsoft.com/office/drawing/2014/main" id="{40CA62C2-5DC7-2CFD-EAED-799913FEA58E}"/>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CA12ECE9-9EC2-4874-886C-9C4017B4C5F5}" type="slidenum">
              <a:t>35</a:t>
            </a:fld>
            <a:endParaRPr lang="fr-FR"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Text Box 1">
            <a:extLst>
              <a:ext uri="{FF2B5EF4-FFF2-40B4-BE49-F238E27FC236}">
                <a16:creationId xmlns:a16="http://schemas.microsoft.com/office/drawing/2014/main" id="{AB7D17FB-713A-A159-1ACD-24CA2C7D28DA}"/>
              </a:ext>
            </a:extLst>
          </p:cNvPr>
          <p:cNvSpPr/>
          <p:nvPr/>
        </p:nvSpPr>
        <p:spPr>
          <a:xfrm>
            <a:off x="4281476" y="10155244"/>
            <a:ext cx="3271320" cy="529922"/>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0">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E1D1EA6C-3D73-4F77-80CE-702449DE3BF7}" type="slidenum">
              <a:t>35</a:t>
            </a:fld>
            <a:endParaRPr lang="fr-FR" sz="1200" b="0" i="0" u="none" strike="noStrike" kern="1200" cap="none" spc="0" baseline="0">
              <a:solidFill>
                <a:srgbClr val="FFFFFF"/>
              </a:solidFill>
              <a:uFillTx/>
              <a:latin typeface="Calibri" pitchFamily="34"/>
              <a:ea typeface="Microsoft YaHei" pitchFamily="1"/>
            </a:endParaRPr>
          </a:p>
        </p:txBody>
      </p:sp>
      <p:sp>
        <p:nvSpPr>
          <p:cNvPr id="5" name="Text Box 2">
            <a:extLst>
              <a:ext uri="{FF2B5EF4-FFF2-40B4-BE49-F238E27FC236}">
                <a16:creationId xmlns:a16="http://schemas.microsoft.com/office/drawing/2014/main" id="{E4584225-AF0E-E1CE-CA40-44FB827931BF}"/>
              </a:ext>
            </a:extLst>
          </p:cNvPr>
          <p:cNvSpPr/>
          <p:nvPr/>
        </p:nvSpPr>
        <p:spPr>
          <a:xfrm>
            <a:off x="4281476" y="10155244"/>
            <a:ext cx="3273122" cy="53135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0">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3FEF1E37-0037-4C82-8A7F-3E6988CC501C}" type="slidenum">
              <a:t>35</a:t>
            </a:fld>
            <a:endParaRPr lang="fr-FR" sz="1200" b="0" i="0" u="none" strike="noStrike" kern="1200" cap="none" spc="0" baseline="0">
              <a:solidFill>
                <a:srgbClr val="FFFFFF"/>
              </a:solidFill>
              <a:uFillTx/>
              <a:latin typeface="Calibri" pitchFamily="34"/>
              <a:ea typeface="Microsoft YaHei" pitchFamily="1"/>
            </a:endParaRPr>
          </a:p>
        </p:txBody>
      </p:sp>
      <p:sp>
        <p:nvSpPr>
          <p:cNvPr id="6" name="Text Box 3">
            <a:extLst>
              <a:ext uri="{FF2B5EF4-FFF2-40B4-BE49-F238E27FC236}">
                <a16:creationId xmlns:a16="http://schemas.microsoft.com/office/drawing/2014/main" id="{475CE7F7-B4E7-56F0-FCC9-1F490891E564}"/>
              </a:ext>
            </a:extLst>
          </p:cNvPr>
          <p:cNvSpPr/>
          <p:nvPr/>
        </p:nvSpPr>
        <p:spPr>
          <a:xfrm>
            <a:off x="4281476" y="10155244"/>
            <a:ext cx="3274557" cy="53315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0">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CB83D3F5-AC30-48C5-B2BF-5297B981E24A}" type="slidenum">
              <a:t>35</a:t>
            </a:fld>
            <a:endParaRPr lang="fr-FR" sz="1200" b="0" i="0" u="none" strike="noStrike" kern="1200" cap="none" spc="0" baseline="0">
              <a:solidFill>
                <a:srgbClr val="FFFFFF"/>
              </a:solidFill>
              <a:uFillTx/>
              <a:latin typeface="Calibri" pitchFamily="34"/>
              <a:ea typeface="Microsoft YaHei" pitchFamily="1"/>
            </a:endParaRPr>
          </a:p>
        </p:txBody>
      </p:sp>
      <p:sp>
        <p:nvSpPr>
          <p:cNvPr id="7" name="Rectangle 4">
            <a:extLst>
              <a:ext uri="{FF2B5EF4-FFF2-40B4-BE49-F238E27FC236}">
                <a16:creationId xmlns:a16="http://schemas.microsoft.com/office/drawing/2014/main" id="{EB4188AF-761B-C4A8-6E01-395EF58C8FCC}"/>
              </a:ext>
            </a:extLst>
          </p:cNvPr>
          <p:cNvSpPr>
            <a:spLocks noGrp="1" noRot="1" noChangeAspect="1"/>
          </p:cNvSpPr>
          <p:nvPr>
            <p:ph type="sldImg"/>
          </p:nvPr>
        </p:nvSpPr>
        <p:spPr>
          <a:xfrm>
            <a:off x="1106488" y="801688"/>
            <a:ext cx="5346700" cy="4010025"/>
          </a:xfrm>
          <a:solidFill>
            <a:srgbClr val="5B9BD5"/>
          </a:solidFill>
          <a:ln w="25402">
            <a:solidFill>
              <a:srgbClr val="41719C"/>
            </a:solidFill>
            <a:prstDash val="solid"/>
          </a:ln>
        </p:spPr>
      </p:sp>
      <p:sp>
        <p:nvSpPr>
          <p:cNvPr id="8" name="Text Box 5">
            <a:extLst>
              <a:ext uri="{FF2B5EF4-FFF2-40B4-BE49-F238E27FC236}">
                <a16:creationId xmlns:a16="http://schemas.microsoft.com/office/drawing/2014/main" id="{137E84B6-8A16-FCFA-78A4-DBEA86B2874F}"/>
              </a:ext>
            </a:extLst>
          </p:cNvPr>
          <p:cNvSpPr/>
          <p:nvPr/>
        </p:nvSpPr>
        <p:spPr>
          <a:xfrm>
            <a:off x="755641" y="5078522"/>
            <a:ext cx="6047997" cy="481139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0">
            <a:extLst>
              <a:ext uri="{FF2B5EF4-FFF2-40B4-BE49-F238E27FC236}">
                <a16:creationId xmlns:a16="http://schemas.microsoft.com/office/drawing/2014/main" id="{ACA890DB-9A3F-B741-AAC4-ED54941E2505}"/>
              </a:ext>
            </a:extLst>
          </p:cNvPr>
          <p:cNvSpPr txBox="1"/>
          <p:nvPr/>
        </p:nvSpPr>
        <p:spPr>
          <a:xfrm>
            <a:off x="4281476" y="10155244"/>
            <a:ext cx="3271320" cy="529922"/>
          </a:xfrm>
          <a:prstGeom prst="rect">
            <a:avLst/>
          </a:prstGeom>
          <a:noFill/>
          <a:ln cap="flat">
            <a:noFill/>
          </a:ln>
        </p:spPr>
        <p:txBody>
          <a:bodyPr vert="horz" wrap="square" lIns="90004" tIns="44997" rIns="90004" bIns="44997" anchor="t" anchorCtr="0" compatLnSpc="1">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0B83B614-4A0F-41BE-BBC5-C9947A53F692}" type="slidenum">
              <a:t>36</a:t>
            </a:fld>
            <a:endParaRPr lang="fr-FR" sz="1400" b="0" i="0" u="none" strike="noStrike" kern="1200" cap="none" spc="0" baseline="0">
              <a:solidFill>
                <a:srgbClr val="FFFFFF"/>
              </a:solidFill>
              <a:uFillTx/>
              <a:latin typeface="Arial" pitchFamily="18"/>
              <a:ea typeface="Microsoft YaHei" pitchFamily="1"/>
            </a:endParaRPr>
          </a:p>
        </p:txBody>
      </p:sp>
      <p:sp>
        <p:nvSpPr>
          <p:cNvPr id="3" name="Espace réservé du numéro de diapositive 6">
            <a:extLst>
              <a:ext uri="{FF2B5EF4-FFF2-40B4-BE49-F238E27FC236}">
                <a16:creationId xmlns:a16="http://schemas.microsoft.com/office/drawing/2014/main" id="{A02772BD-6C4A-0F3F-0B7D-24E92BD00552}"/>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19431EFC-032E-4DF5-93CE-3263AA43E908}" type="slidenum">
              <a:t>36</a:t>
            </a:fld>
            <a:endParaRPr lang="fr-FR"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Text Box 1">
            <a:extLst>
              <a:ext uri="{FF2B5EF4-FFF2-40B4-BE49-F238E27FC236}">
                <a16:creationId xmlns:a16="http://schemas.microsoft.com/office/drawing/2014/main" id="{D36A6CCB-2000-3B49-CA99-EB3DED783F1C}"/>
              </a:ext>
            </a:extLst>
          </p:cNvPr>
          <p:cNvSpPr/>
          <p:nvPr/>
        </p:nvSpPr>
        <p:spPr>
          <a:xfrm>
            <a:off x="4281476" y="10155244"/>
            <a:ext cx="3271320" cy="529922"/>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0">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569F8470-D5D9-4BF0-B666-FA8897A9D314}" type="slidenum">
              <a:t>36</a:t>
            </a:fld>
            <a:endParaRPr lang="fr-FR" sz="1200" b="0" i="0" u="none" strike="noStrike" kern="1200" cap="none" spc="0" baseline="0">
              <a:solidFill>
                <a:srgbClr val="FFFFFF"/>
              </a:solidFill>
              <a:uFillTx/>
              <a:latin typeface="Calibri" pitchFamily="34"/>
              <a:ea typeface="Microsoft YaHei" pitchFamily="1"/>
            </a:endParaRPr>
          </a:p>
        </p:txBody>
      </p:sp>
      <p:sp>
        <p:nvSpPr>
          <p:cNvPr id="5" name="Text Box 2">
            <a:extLst>
              <a:ext uri="{FF2B5EF4-FFF2-40B4-BE49-F238E27FC236}">
                <a16:creationId xmlns:a16="http://schemas.microsoft.com/office/drawing/2014/main" id="{C29EAC3D-51A8-9F9C-DB38-603AE0BD7DE4}"/>
              </a:ext>
            </a:extLst>
          </p:cNvPr>
          <p:cNvSpPr/>
          <p:nvPr/>
        </p:nvSpPr>
        <p:spPr>
          <a:xfrm>
            <a:off x="4281476" y="10155244"/>
            <a:ext cx="3273122" cy="53135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0">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D6B8ABD1-379F-4810-A4A2-99A126501ACD}" type="slidenum">
              <a:t>36</a:t>
            </a:fld>
            <a:endParaRPr lang="fr-FR" sz="1200" b="0" i="0" u="none" strike="noStrike" kern="1200" cap="none" spc="0" baseline="0">
              <a:solidFill>
                <a:srgbClr val="FFFFFF"/>
              </a:solidFill>
              <a:uFillTx/>
              <a:latin typeface="Calibri" pitchFamily="34"/>
              <a:ea typeface="Microsoft YaHei" pitchFamily="1"/>
            </a:endParaRPr>
          </a:p>
        </p:txBody>
      </p:sp>
      <p:sp>
        <p:nvSpPr>
          <p:cNvPr id="6" name="Text Box 3">
            <a:extLst>
              <a:ext uri="{FF2B5EF4-FFF2-40B4-BE49-F238E27FC236}">
                <a16:creationId xmlns:a16="http://schemas.microsoft.com/office/drawing/2014/main" id="{84490E12-8902-833C-3662-20F44F990F22}"/>
              </a:ext>
            </a:extLst>
          </p:cNvPr>
          <p:cNvSpPr/>
          <p:nvPr/>
        </p:nvSpPr>
        <p:spPr>
          <a:xfrm>
            <a:off x="4281476" y="10155244"/>
            <a:ext cx="3274557" cy="53315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0">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4D9515AF-2CC0-4EFF-AF15-742796094780}" type="slidenum">
              <a:t>36</a:t>
            </a:fld>
            <a:endParaRPr lang="fr-FR" sz="1200" b="0" i="0" u="none" strike="noStrike" kern="1200" cap="none" spc="0" baseline="0">
              <a:solidFill>
                <a:srgbClr val="FFFFFF"/>
              </a:solidFill>
              <a:uFillTx/>
              <a:latin typeface="Calibri" pitchFamily="34"/>
              <a:ea typeface="Microsoft YaHei" pitchFamily="1"/>
            </a:endParaRPr>
          </a:p>
        </p:txBody>
      </p:sp>
      <p:sp>
        <p:nvSpPr>
          <p:cNvPr id="7" name="Rectangle 4">
            <a:extLst>
              <a:ext uri="{FF2B5EF4-FFF2-40B4-BE49-F238E27FC236}">
                <a16:creationId xmlns:a16="http://schemas.microsoft.com/office/drawing/2014/main" id="{7E53E656-D8EC-2C9A-F52B-AEADB7AB9039}"/>
              </a:ext>
            </a:extLst>
          </p:cNvPr>
          <p:cNvSpPr>
            <a:spLocks noGrp="1" noRot="1" noChangeAspect="1"/>
          </p:cNvSpPr>
          <p:nvPr>
            <p:ph type="sldImg"/>
          </p:nvPr>
        </p:nvSpPr>
        <p:spPr>
          <a:xfrm>
            <a:off x="1106488" y="801688"/>
            <a:ext cx="5346700" cy="4010025"/>
          </a:xfrm>
          <a:solidFill>
            <a:srgbClr val="5B9BD5"/>
          </a:solidFill>
          <a:ln w="25402">
            <a:solidFill>
              <a:srgbClr val="41719C"/>
            </a:solidFill>
            <a:prstDash val="solid"/>
          </a:ln>
        </p:spPr>
      </p:sp>
      <p:sp>
        <p:nvSpPr>
          <p:cNvPr id="8" name="Text Box 5">
            <a:extLst>
              <a:ext uri="{FF2B5EF4-FFF2-40B4-BE49-F238E27FC236}">
                <a16:creationId xmlns:a16="http://schemas.microsoft.com/office/drawing/2014/main" id="{AE283F55-5926-8304-64C8-3565F014E79F}"/>
              </a:ext>
            </a:extLst>
          </p:cNvPr>
          <p:cNvSpPr/>
          <p:nvPr/>
        </p:nvSpPr>
        <p:spPr>
          <a:xfrm>
            <a:off x="755641" y="5078522"/>
            <a:ext cx="6047997" cy="481139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0">
            <a:extLst>
              <a:ext uri="{FF2B5EF4-FFF2-40B4-BE49-F238E27FC236}">
                <a16:creationId xmlns:a16="http://schemas.microsoft.com/office/drawing/2014/main" id="{91B5EE47-D506-DB2C-D0EB-8CECE0726348}"/>
              </a:ext>
            </a:extLst>
          </p:cNvPr>
          <p:cNvSpPr txBox="1"/>
          <p:nvPr/>
        </p:nvSpPr>
        <p:spPr>
          <a:xfrm>
            <a:off x="4281476" y="10155244"/>
            <a:ext cx="3271320" cy="529922"/>
          </a:xfrm>
          <a:prstGeom prst="rect">
            <a:avLst/>
          </a:prstGeom>
          <a:noFill/>
          <a:ln cap="flat">
            <a:noFill/>
          </a:ln>
        </p:spPr>
        <p:txBody>
          <a:bodyPr vert="horz" wrap="square" lIns="90004" tIns="44997" rIns="90004" bIns="44997" anchor="t" anchorCtr="0" compatLnSpc="1">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EA20E180-5E22-4531-9F8E-3766760886EF}" type="slidenum">
              <a:t>37</a:t>
            </a:fld>
            <a:endParaRPr lang="fr-FR" sz="1400" b="0" i="0" u="none" strike="noStrike" kern="1200" cap="none" spc="0" baseline="0">
              <a:solidFill>
                <a:srgbClr val="FFFFFF"/>
              </a:solidFill>
              <a:uFillTx/>
              <a:latin typeface="Arial" pitchFamily="18"/>
              <a:ea typeface="Microsoft YaHei" pitchFamily="1"/>
            </a:endParaRPr>
          </a:p>
        </p:txBody>
      </p:sp>
      <p:sp>
        <p:nvSpPr>
          <p:cNvPr id="3" name="Espace réservé du numéro de diapositive 6">
            <a:extLst>
              <a:ext uri="{FF2B5EF4-FFF2-40B4-BE49-F238E27FC236}">
                <a16:creationId xmlns:a16="http://schemas.microsoft.com/office/drawing/2014/main" id="{86A2CEF7-E52E-FDE7-0CE5-8AC23555C3F3}"/>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A6C641BE-50F6-455F-B5DD-346914F5FFD0}" type="slidenum">
              <a:t>37</a:t>
            </a:fld>
            <a:endParaRPr lang="fr-FR"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Text Box 1">
            <a:extLst>
              <a:ext uri="{FF2B5EF4-FFF2-40B4-BE49-F238E27FC236}">
                <a16:creationId xmlns:a16="http://schemas.microsoft.com/office/drawing/2014/main" id="{C0B99B5D-FC19-6A4C-6B01-D055E10C5946}"/>
              </a:ext>
            </a:extLst>
          </p:cNvPr>
          <p:cNvSpPr/>
          <p:nvPr/>
        </p:nvSpPr>
        <p:spPr>
          <a:xfrm>
            <a:off x="4281476" y="10155244"/>
            <a:ext cx="3271320" cy="529922"/>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0">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14558436-0F77-4936-80AE-0775D601DB69}" type="slidenum">
              <a:t>37</a:t>
            </a:fld>
            <a:endParaRPr lang="fr-FR" sz="1200" b="0" i="0" u="none" strike="noStrike" kern="1200" cap="none" spc="0" baseline="0">
              <a:solidFill>
                <a:srgbClr val="FFFFFF"/>
              </a:solidFill>
              <a:uFillTx/>
              <a:latin typeface="Calibri" pitchFamily="34"/>
              <a:ea typeface="Microsoft YaHei" pitchFamily="1"/>
            </a:endParaRPr>
          </a:p>
        </p:txBody>
      </p:sp>
      <p:sp>
        <p:nvSpPr>
          <p:cNvPr id="5" name="Text Box 2">
            <a:extLst>
              <a:ext uri="{FF2B5EF4-FFF2-40B4-BE49-F238E27FC236}">
                <a16:creationId xmlns:a16="http://schemas.microsoft.com/office/drawing/2014/main" id="{6E1721EA-1675-E9CA-7EA1-249AFC560681}"/>
              </a:ext>
            </a:extLst>
          </p:cNvPr>
          <p:cNvSpPr/>
          <p:nvPr/>
        </p:nvSpPr>
        <p:spPr>
          <a:xfrm>
            <a:off x="4281476" y="10155244"/>
            <a:ext cx="3273122" cy="53135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0">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B5B9D7ED-C6E8-431D-AF8E-082611341F5B}" type="slidenum">
              <a:t>37</a:t>
            </a:fld>
            <a:endParaRPr lang="fr-FR" sz="1200" b="0" i="0" u="none" strike="noStrike" kern="1200" cap="none" spc="0" baseline="0">
              <a:solidFill>
                <a:srgbClr val="FFFFFF"/>
              </a:solidFill>
              <a:uFillTx/>
              <a:latin typeface="Calibri" pitchFamily="34"/>
              <a:ea typeface="Microsoft YaHei" pitchFamily="1"/>
            </a:endParaRPr>
          </a:p>
        </p:txBody>
      </p:sp>
      <p:sp>
        <p:nvSpPr>
          <p:cNvPr id="6" name="Text Box 3">
            <a:extLst>
              <a:ext uri="{FF2B5EF4-FFF2-40B4-BE49-F238E27FC236}">
                <a16:creationId xmlns:a16="http://schemas.microsoft.com/office/drawing/2014/main" id="{ADF72A46-085B-F4B5-2E47-1FD018615DB3}"/>
              </a:ext>
            </a:extLst>
          </p:cNvPr>
          <p:cNvSpPr/>
          <p:nvPr/>
        </p:nvSpPr>
        <p:spPr>
          <a:xfrm>
            <a:off x="4281476" y="10155244"/>
            <a:ext cx="3274557" cy="53315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0">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42BE3F67-AAE3-4787-B425-BEB6D9805B8D}" type="slidenum">
              <a:t>37</a:t>
            </a:fld>
            <a:endParaRPr lang="fr-FR" sz="1200" b="0" i="0" u="none" strike="noStrike" kern="1200" cap="none" spc="0" baseline="0">
              <a:solidFill>
                <a:srgbClr val="FFFFFF"/>
              </a:solidFill>
              <a:uFillTx/>
              <a:latin typeface="Calibri" pitchFamily="34"/>
              <a:ea typeface="Microsoft YaHei" pitchFamily="1"/>
            </a:endParaRPr>
          </a:p>
        </p:txBody>
      </p:sp>
      <p:sp>
        <p:nvSpPr>
          <p:cNvPr id="7" name="Rectangle 4">
            <a:extLst>
              <a:ext uri="{FF2B5EF4-FFF2-40B4-BE49-F238E27FC236}">
                <a16:creationId xmlns:a16="http://schemas.microsoft.com/office/drawing/2014/main" id="{67630F71-8C43-59E0-3F31-A31DD0AC5532}"/>
              </a:ext>
            </a:extLst>
          </p:cNvPr>
          <p:cNvSpPr>
            <a:spLocks noGrp="1" noRot="1" noChangeAspect="1"/>
          </p:cNvSpPr>
          <p:nvPr>
            <p:ph type="sldImg"/>
          </p:nvPr>
        </p:nvSpPr>
        <p:spPr>
          <a:xfrm>
            <a:off x="1106488" y="801688"/>
            <a:ext cx="5346700" cy="4010025"/>
          </a:xfrm>
          <a:solidFill>
            <a:srgbClr val="5B9BD5"/>
          </a:solidFill>
          <a:ln w="25402">
            <a:solidFill>
              <a:srgbClr val="41719C"/>
            </a:solidFill>
            <a:prstDash val="solid"/>
          </a:ln>
        </p:spPr>
      </p:sp>
      <p:sp>
        <p:nvSpPr>
          <p:cNvPr id="8" name="Text Box 5">
            <a:extLst>
              <a:ext uri="{FF2B5EF4-FFF2-40B4-BE49-F238E27FC236}">
                <a16:creationId xmlns:a16="http://schemas.microsoft.com/office/drawing/2014/main" id="{C8E388F4-E2FC-6499-48AC-C6CABEBCC68A}"/>
              </a:ext>
            </a:extLst>
          </p:cNvPr>
          <p:cNvSpPr/>
          <p:nvPr/>
        </p:nvSpPr>
        <p:spPr>
          <a:xfrm>
            <a:off x="755641" y="5078522"/>
            <a:ext cx="6047997" cy="481139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0">
            <a:extLst>
              <a:ext uri="{FF2B5EF4-FFF2-40B4-BE49-F238E27FC236}">
                <a16:creationId xmlns:a16="http://schemas.microsoft.com/office/drawing/2014/main" id="{45CE100E-5145-43D8-6B6B-BF32D4A9D4F6}"/>
              </a:ext>
            </a:extLst>
          </p:cNvPr>
          <p:cNvSpPr txBox="1"/>
          <p:nvPr/>
        </p:nvSpPr>
        <p:spPr>
          <a:xfrm>
            <a:off x="4281476" y="10155244"/>
            <a:ext cx="3271320" cy="529922"/>
          </a:xfrm>
          <a:prstGeom prst="rect">
            <a:avLst/>
          </a:prstGeom>
          <a:noFill/>
          <a:ln cap="flat">
            <a:noFill/>
          </a:ln>
        </p:spPr>
        <p:txBody>
          <a:bodyPr vert="horz" wrap="square" lIns="90004" tIns="44997" rIns="90004" bIns="44997" anchor="t" anchorCtr="0" compatLnSpc="1">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C1A4ED22-832D-40E5-A8AA-A2C8AE16B0BC}" type="slidenum">
              <a:t>38</a:t>
            </a:fld>
            <a:endParaRPr lang="fr-FR" sz="1400" b="0" i="0" u="none" strike="noStrike" kern="1200" cap="none" spc="0" baseline="0">
              <a:solidFill>
                <a:srgbClr val="FFFFFF"/>
              </a:solidFill>
              <a:uFillTx/>
              <a:latin typeface="Arial" pitchFamily="18"/>
              <a:ea typeface="Microsoft YaHei" pitchFamily="1"/>
            </a:endParaRPr>
          </a:p>
        </p:txBody>
      </p:sp>
      <p:sp>
        <p:nvSpPr>
          <p:cNvPr id="3" name="Espace réservé du numéro de diapositive 6">
            <a:extLst>
              <a:ext uri="{FF2B5EF4-FFF2-40B4-BE49-F238E27FC236}">
                <a16:creationId xmlns:a16="http://schemas.microsoft.com/office/drawing/2014/main" id="{79346DC2-1FFF-01F3-C0DF-656C8AC972B3}"/>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D457A34E-64CF-463B-A7E1-9F472DCDFC32}" type="slidenum">
              <a:t>38</a:t>
            </a:fld>
            <a:endParaRPr lang="fr-FR"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Text Box 1">
            <a:extLst>
              <a:ext uri="{FF2B5EF4-FFF2-40B4-BE49-F238E27FC236}">
                <a16:creationId xmlns:a16="http://schemas.microsoft.com/office/drawing/2014/main" id="{805845FD-8592-112F-0FD9-5C6C10F9AD7E}"/>
              </a:ext>
            </a:extLst>
          </p:cNvPr>
          <p:cNvSpPr/>
          <p:nvPr/>
        </p:nvSpPr>
        <p:spPr>
          <a:xfrm>
            <a:off x="4281476" y="10155244"/>
            <a:ext cx="3271320" cy="529922"/>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0">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E1B123E4-BF3F-40F9-BE09-8E2BE1AB1AEC}" type="slidenum">
              <a:t>38</a:t>
            </a:fld>
            <a:endParaRPr lang="fr-FR" sz="1200" b="0" i="0" u="none" strike="noStrike" kern="1200" cap="none" spc="0" baseline="0">
              <a:solidFill>
                <a:srgbClr val="FFFFFF"/>
              </a:solidFill>
              <a:uFillTx/>
              <a:latin typeface="Calibri" pitchFamily="34"/>
              <a:ea typeface="Microsoft YaHei" pitchFamily="1"/>
            </a:endParaRPr>
          </a:p>
        </p:txBody>
      </p:sp>
      <p:sp>
        <p:nvSpPr>
          <p:cNvPr id="5" name="Text Box 2">
            <a:extLst>
              <a:ext uri="{FF2B5EF4-FFF2-40B4-BE49-F238E27FC236}">
                <a16:creationId xmlns:a16="http://schemas.microsoft.com/office/drawing/2014/main" id="{C343F176-EE19-6A75-4300-3CB372BC49BB}"/>
              </a:ext>
            </a:extLst>
          </p:cNvPr>
          <p:cNvSpPr/>
          <p:nvPr/>
        </p:nvSpPr>
        <p:spPr>
          <a:xfrm>
            <a:off x="4281476" y="10155244"/>
            <a:ext cx="3273122" cy="53135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0">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4531F9B7-797C-42BA-BE8C-BF3CC0B540FE}" type="slidenum">
              <a:t>38</a:t>
            </a:fld>
            <a:endParaRPr lang="fr-FR" sz="1200" b="0" i="0" u="none" strike="noStrike" kern="1200" cap="none" spc="0" baseline="0">
              <a:solidFill>
                <a:srgbClr val="FFFFFF"/>
              </a:solidFill>
              <a:uFillTx/>
              <a:latin typeface="Calibri" pitchFamily="34"/>
              <a:ea typeface="Microsoft YaHei" pitchFamily="1"/>
            </a:endParaRPr>
          </a:p>
        </p:txBody>
      </p:sp>
      <p:sp>
        <p:nvSpPr>
          <p:cNvPr id="6" name="Text Box 3">
            <a:extLst>
              <a:ext uri="{FF2B5EF4-FFF2-40B4-BE49-F238E27FC236}">
                <a16:creationId xmlns:a16="http://schemas.microsoft.com/office/drawing/2014/main" id="{D3CB629F-E7E4-705B-1CE0-B7C04D62DD67}"/>
              </a:ext>
            </a:extLst>
          </p:cNvPr>
          <p:cNvSpPr/>
          <p:nvPr/>
        </p:nvSpPr>
        <p:spPr>
          <a:xfrm>
            <a:off x="4281476" y="10155244"/>
            <a:ext cx="3274557" cy="53315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0">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1314C95A-22BE-4F07-AC14-5BDB887AF155}" type="slidenum">
              <a:t>38</a:t>
            </a:fld>
            <a:endParaRPr lang="fr-FR" sz="1200" b="0" i="0" u="none" strike="noStrike" kern="1200" cap="none" spc="0" baseline="0">
              <a:solidFill>
                <a:srgbClr val="FFFFFF"/>
              </a:solidFill>
              <a:uFillTx/>
              <a:latin typeface="Calibri" pitchFamily="34"/>
              <a:ea typeface="Microsoft YaHei" pitchFamily="1"/>
            </a:endParaRPr>
          </a:p>
        </p:txBody>
      </p:sp>
      <p:sp>
        <p:nvSpPr>
          <p:cNvPr id="7" name="Rectangle 4">
            <a:extLst>
              <a:ext uri="{FF2B5EF4-FFF2-40B4-BE49-F238E27FC236}">
                <a16:creationId xmlns:a16="http://schemas.microsoft.com/office/drawing/2014/main" id="{E8B25298-7DEE-5336-8A35-4E9461282C3C}"/>
              </a:ext>
            </a:extLst>
          </p:cNvPr>
          <p:cNvSpPr>
            <a:spLocks noGrp="1" noRot="1" noChangeAspect="1"/>
          </p:cNvSpPr>
          <p:nvPr>
            <p:ph type="sldImg"/>
          </p:nvPr>
        </p:nvSpPr>
        <p:spPr>
          <a:xfrm>
            <a:off x="1106488" y="801688"/>
            <a:ext cx="5346700" cy="4010025"/>
          </a:xfrm>
          <a:solidFill>
            <a:srgbClr val="5B9BD5"/>
          </a:solidFill>
          <a:ln w="25402">
            <a:solidFill>
              <a:srgbClr val="41719C"/>
            </a:solidFill>
            <a:prstDash val="solid"/>
          </a:ln>
        </p:spPr>
      </p:sp>
      <p:sp>
        <p:nvSpPr>
          <p:cNvPr id="8" name="Text Box 5">
            <a:extLst>
              <a:ext uri="{FF2B5EF4-FFF2-40B4-BE49-F238E27FC236}">
                <a16:creationId xmlns:a16="http://schemas.microsoft.com/office/drawing/2014/main" id="{8192C1A2-C831-1A68-52C7-BCA3956DE70E}"/>
              </a:ext>
            </a:extLst>
          </p:cNvPr>
          <p:cNvSpPr/>
          <p:nvPr/>
        </p:nvSpPr>
        <p:spPr>
          <a:xfrm>
            <a:off x="755641" y="5078522"/>
            <a:ext cx="6047997" cy="481139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0">
            <a:extLst>
              <a:ext uri="{FF2B5EF4-FFF2-40B4-BE49-F238E27FC236}">
                <a16:creationId xmlns:a16="http://schemas.microsoft.com/office/drawing/2014/main" id="{3ECB6990-797C-1E81-5421-879E7977F6E6}"/>
              </a:ext>
            </a:extLst>
          </p:cNvPr>
          <p:cNvSpPr txBox="1"/>
          <p:nvPr/>
        </p:nvSpPr>
        <p:spPr>
          <a:xfrm>
            <a:off x="4281476" y="10155244"/>
            <a:ext cx="3271320" cy="529922"/>
          </a:xfrm>
          <a:prstGeom prst="rect">
            <a:avLst/>
          </a:prstGeom>
          <a:noFill/>
          <a:ln cap="flat">
            <a:noFill/>
          </a:ln>
        </p:spPr>
        <p:txBody>
          <a:bodyPr vert="horz" wrap="square" lIns="90004" tIns="44997" rIns="90004" bIns="44997" anchor="t" anchorCtr="0" compatLnSpc="1">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CA0C0D18-39F3-4655-B694-6436E6F576F0}" type="slidenum">
              <a:t>39</a:t>
            </a:fld>
            <a:endParaRPr lang="fr-FR" sz="1400" b="0" i="0" u="none" strike="noStrike" kern="1200" cap="none" spc="0" baseline="0">
              <a:solidFill>
                <a:srgbClr val="FFFFFF"/>
              </a:solidFill>
              <a:uFillTx/>
              <a:latin typeface="Arial" pitchFamily="18"/>
              <a:ea typeface="Microsoft YaHei" pitchFamily="1"/>
            </a:endParaRPr>
          </a:p>
        </p:txBody>
      </p:sp>
      <p:sp>
        <p:nvSpPr>
          <p:cNvPr id="3" name="Espace réservé du numéro de diapositive 6">
            <a:extLst>
              <a:ext uri="{FF2B5EF4-FFF2-40B4-BE49-F238E27FC236}">
                <a16:creationId xmlns:a16="http://schemas.microsoft.com/office/drawing/2014/main" id="{C3C7EE70-EE54-31BA-6C42-6C3B78F51E04}"/>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612CEF28-03C8-4563-9BF6-2E4B8979CEFB}" type="slidenum">
              <a:t>39</a:t>
            </a:fld>
            <a:endParaRPr lang="fr-FR"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Text Box 1">
            <a:extLst>
              <a:ext uri="{FF2B5EF4-FFF2-40B4-BE49-F238E27FC236}">
                <a16:creationId xmlns:a16="http://schemas.microsoft.com/office/drawing/2014/main" id="{49B2862A-94DF-88A7-5D97-82955C74C88C}"/>
              </a:ext>
            </a:extLst>
          </p:cNvPr>
          <p:cNvSpPr/>
          <p:nvPr/>
        </p:nvSpPr>
        <p:spPr>
          <a:xfrm>
            <a:off x="4281476" y="10155244"/>
            <a:ext cx="3271320" cy="529922"/>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0">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73555916-4E23-4130-B653-41F946C9FDE9}" type="slidenum">
              <a:t>39</a:t>
            </a:fld>
            <a:endParaRPr lang="fr-FR" sz="1200" b="0" i="0" u="none" strike="noStrike" kern="1200" cap="none" spc="0" baseline="0">
              <a:solidFill>
                <a:srgbClr val="FFFFFF"/>
              </a:solidFill>
              <a:uFillTx/>
              <a:latin typeface="Calibri" pitchFamily="34"/>
              <a:ea typeface="Microsoft YaHei" pitchFamily="1"/>
            </a:endParaRPr>
          </a:p>
        </p:txBody>
      </p:sp>
      <p:sp>
        <p:nvSpPr>
          <p:cNvPr id="5" name="Text Box 2">
            <a:extLst>
              <a:ext uri="{FF2B5EF4-FFF2-40B4-BE49-F238E27FC236}">
                <a16:creationId xmlns:a16="http://schemas.microsoft.com/office/drawing/2014/main" id="{3A09EBE0-784D-41C4-81C1-66278E5B8D35}"/>
              </a:ext>
            </a:extLst>
          </p:cNvPr>
          <p:cNvSpPr/>
          <p:nvPr/>
        </p:nvSpPr>
        <p:spPr>
          <a:xfrm>
            <a:off x="4281476" y="10155244"/>
            <a:ext cx="3273122" cy="53135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0">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2142DC49-C19F-4657-9AED-BC8507A8CE34}" type="slidenum">
              <a:t>39</a:t>
            </a:fld>
            <a:endParaRPr lang="fr-FR" sz="1200" b="0" i="0" u="none" strike="noStrike" kern="1200" cap="none" spc="0" baseline="0">
              <a:solidFill>
                <a:srgbClr val="FFFFFF"/>
              </a:solidFill>
              <a:uFillTx/>
              <a:latin typeface="Calibri" pitchFamily="34"/>
              <a:ea typeface="Microsoft YaHei" pitchFamily="1"/>
            </a:endParaRPr>
          </a:p>
        </p:txBody>
      </p:sp>
      <p:sp>
        <p:nvSpPr>
          <p:cNvPr id="6" name="Text Box 3">
            <a:extLst>
              <a:ext uri="{FF2B5EF4-FFF2-40B4-BE49-F238E27FC236}">
                <a16:creationId xmlns:a16="http://schemas.microsoft.com/office/drawing/2014/main" id="{B4D4F115-EE05-5306-A19B-9A4A8375522A}"/>
              </a:ext>
            </a:extLst>
          </p:cNvPr>
          <p:cNvSpPr/>
          <p:nvPr/>
        </p:nvSpPr>
        <p:spPr>
          <a:xfrm>
            <a:off x="4281476" y="10155244"/>
            <a:ext cx="3274557" cy="53315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0">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4EFBC727-06C7-466C-8AED-9F4F46E47A9E}" type="slidenum">
              <a:t>39</a:t>
            </a:fld>
            <a:endParaRPr lang="fr-FR" sz="1200" b="0" i="0" u="none" strike="noStrike" kern="1200" cap="none" spc="0" baseline="0">
              <a:solidFill>
                <a:srgbClr val="FFFFFF"/>
              </a:solidFill>
              <a:uFillTx/>
              <a:latin typeface="Calibri" pitchFamily="34"/>
              <a:ea typeface="Microsoft YaHei" pitchFamily="1"/>
            </a:endParaRPr>
          </a:p>
        </p:txBody>
      </p:sp>
      <p:sp>
        <p:nvSpPr>
          <p:cNvPr id="7" name="Rectangle 4">
            <a:extLst>
              <a:ext uri="{FF2B5EF4-FFF2-40B4-BE49-F238E27FC236}">
                <a16:creationId xmlns:a16="http://schemas.microsoft.com/office/drawing/2014/main" id="{CE469847-A01E-B2B0-4367-303878E695AD}"/>
              </a:ext>
            </a:extLst>
          </p:cNvPr>
          <p:cNvSpPr>
            <a:spLocks noGrp="1" noRot="1" noChangeAspect="1"/>
          </p:cNvSpPr>
          <p:nvPr>
            <p:ph type="sldImg"/>
          </p:nvPr>
        </p:nvSpPr>
        <p:spPr>
          <a:xfrm>
            <a:off x="1106488" y="801688"/>
            <a:ext cx="5346700" cy="4010025"/>
          </a:xfrm>
          <a:solidFill>
            <a:srgbClr val="5B9BD5"/>
          </a:solidFill>
          <a:ln w="25402">
            <a:solidFill>
              <a:srgbClr val="41719C"/>
            </a:solidFill>
            <a:prstDash val="solid"/>
          </a:ln>
        </p:spPr>
      </p:sp>
      <p:sp>
        <p:nvSpPr>
          <p:cNvPr id="8" name="Text Box 5">
            <a:extLst>
              <a:ext uri="{FF2B5EF4-FFF2-40B4-BE49-F238E27FC236}">
                <a16:creationId xmlns:a16="http://schemas.microsoft.com/office/drawing/2014/main" id="{96CBC581-9531-A17E-7A23-DA471D7E2380}"/>
              </a:ext>
            </a:extLst>
          </p:cNvPr>
          <p:cNvSpPr/>
          <p:nvPr/>
        </p:nvSpPr>
        <p:spPr>
          <a:xfrm>
            <a:off x="755641" y="5078522"/>
            <a:ext cx="6047997" cy="481139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9">
            <a:extLst>
              <a:ext uri="{FF2B5EF4-FFF2-40B4-BE49-F238E27FC236}">
                <a16:creationId xmlns:a16="http://schemas.microsoft.com/office/drawing/2014/main" id="{09CD2E37-46F7-7042-C1DC-83BAFDD244BA}"/>
              </a:ext>
            </a:extLst>
          </p:cNvPr>
          <p:cNvSpPr txBox="1"/>
          <p:nvPr/>
        </p:nvSpPr>
        <p:spPr>
          <a:xfrm>
            <a:off x="4281476" y="10155244"/>
            <a:ext cx="3271320" cy="529922"/>
          </a:xfrm>
          <a:prstGeom prst="rect">
            <a:avLst/>
          </a:prstGeom>
          <a:noFill/>
          <a:ln cap="flat">
            <a:noFill/>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tab pos="449281" algn="l"/>
                <a:tab pos="898562" algn="l"/>
                <a:tab pos="1347843" algn="l"/>
                <a:tab pos="1797116" algn="l"/>
                <a:tab pos="2246397" algn="l"/>
                <a:tab pos="2695678" algn="l"/>
                <a:tab pos="3144959" algn="l"/>
              </a:tabLst>
              <a:defRPr sz="1800" b="0" i="0" u="none" strike="noStrike" kern="0" cap="none" spc="0" baseline="0">
                <a:solidFill>
                  <a:srgbClr val="000000"/>
                </a:solidFill>
                <a:uFillTx/>
              </a:defRPr>
            </a:pPr>
            <a:fld id="{16A50773-FE4C-4990-A120-6DE1D55EE4DC}" type="slidenum">
              <a:t>4</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3" name="Espace réservé du numéro de diapositive 6">
            <a:extLst>
              <a:ext uri="{FF2B5EF4-FFF2-40B4-BE49-F238E27FC236}">
                <a16:creationId xmlns:a16="http://schemas.microsoft.com/office/drawing/2014/main" id="{B3FBF071-CFD5-1446-B58B-05A1B1C97CB9}"/>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0F24597B-6374-4414-9C93-DB5D19AC2671}" type="slidenum">
              <a:t>4</a:t>
            </a:fld>
            <a:endParaRPr lang="fr-FR"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Text Box 1">
            <a:extLst>
              <a:ext uri="{FF2B5EF4-FFF2-40B4-BE49-F238E27FC236}">
                <a16:creationId xmlns:a16="http://schemas.microsoft.com/office/drawing/2014/main" id="{1CD0D8CA-8288-C2E1-A8C1-59D0CB13C9BB}"/>
              </a:ext>
            </a:extLst>
          </p:cNvPr>
          <p:cNvSpPr/>
          <p:nvPr/>
        </p:nvSpPr>
        <p:spPr>
          <a:xfrm>
            <a:off x="4281476" y="10155244"/>
            <a:ext cx="3273122" cy="53135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35D4B0AE-9246-4F4A-85BE-39125090EA0A}" type="slidenum">
              <a:t>4</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5" name="Text Box 2">
            <a:extLst>
              <a:ext uri="{FF2B5EF4-FFF2-40B4-BE49-F238E27FC236}">
                <a16:creationId xmlns:a16="http://schemas.microsoft.com/office/drawing/2014/main" id="{53AD2A53-46E7-A927-4087-BAB5855E42B8}"/>
              </a:ext>
            </a:extLst>
          </p:cNvPr>
          <p:cNvSpPr/>
          <p:nvPr/>
        </p:nvSpPr>
        <p:spPr>
          <a:xfrm>
            <a:off x="4281476" y="10155244"/>
            <a:ext cx="3274557" cy="53315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EE5A6563-F1B6-4BFA-9EFD-728020E588F5}" type="slidenum">
              <a:t>4</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6" name="Rectangle 3">
            <a:extLst>
              <a:ext uri="{FF2B5EF4-FFF2-40B4-BE49-F238E27FC236}">
                <a16:creationId xmlns:a16="http://schemas.microsoft.com/office/drawing/2014/main" id="{51D3A1C8-C7D0-E84F-6E09-718F8C324D03}"/>
              </a:ext>
            </a:extLst>
          </p:cNvPr>
          <p:cNvSpPr>
            <a:spLocks noGrp="1" noRot="1" noChangeAspect="1"/>
          </p:cNvSpPr>
          <p:nvPr>
            <p:ph type="sldImg"/>
          </p:nvPr>
        </p:nvSpPr>
        <p:spPr>
          <a:xfrm>
            <a:off x="1106488" y="801688"/>
            <a:ext cx="5346700" cy="4010025"/>
          </a:xfrm>
          <a:solidFill>
            <a:srgbClr val="5B9BD5"/>
          </a:solidFill>
          <a:ln w="25402">
            <a:solidFill>
              <a:srgbClr val="41719C"/>
            </a:solidFill>
            <a:prstDash val="solid"/>
          </a:ln>
        </p:spPr>
      </p:sp>
      <p:sp>
        <p:nvSpPr>
          <p:cNvPr id="7" name="Text Box 4">
            <a:extLst>
              <a:ext uri="{FF2B5EF4-FFF2-40B4-BE49-F238E27FC236}">
                <a16:creationId xmlns:a16="http://schemas.microsoft.com/office/drawing/2014/main" id="{A26D9724-5458-CC7F-5009-5A03A3B49EFD}"/>
              </a:ext>
            </a:extLst>
          </p:cNvPr>
          <p:cNvSpPr/>
          <p:nvPr/>
        </p:nvSpPr>
        <p:spPr>
          <a:xfrm>
            <a:off x="755641" y="5078522"/>
            <a:ext cx="6047997" cy="481139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0">
            <a:extLst>
              <a:ext uri="{FF2B5EF4-FFF2-40B4-BE49-F238E27FC236}">
                <a16:creationId xmlns:a16="http://schemas.microsoft.com/office/drawing/2014/main" id="{59836153-2D03-CFEC-2BEC-CBF0A637840D}"/>
              </a:ext>
            </a:extLst>
          </p:cNvPr>
          <p:cNvSpPr txBox="1"/>
          <p:nvPr/>
        </p:nvSpPr>
        <p:spPr>
          <a:xfrm>
            <a:off x="4281476" y="10155244"/>
            <a:ext cx="3271320" cy="529922"/>
          </a:xfrm>
          <a:prstGeom prst="rect">
            <a:avLst/>
          </a:prstGeom>
          <a:noFill/>
          <a:ln cap="flat">
            <a:noFill/>
          </a:ln>
        </p:spPr>
        <p:txBody>
          <a:bodyPr vert="horz" wrap="square" lIns="90004" tIns="44997" rIns="90004" bIns="44997" anchor="t" anchorCtr="0" compatLnSpc="1">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7D3B67C5-66E3-476C-83FC-A4DB357CC2E3}" type="slidenum">
              <a:t>40</a:t>
            </a:fld>
            <a:endParaRPr lang="fr-FR" sz="1400" b="0" i="0" u="none" strike="noStrike" kern="1200" cap="none" spc="0" baseline="0">
              <a:solidFill>
                <a:srgbClr val="FFFFFF"/>
              </a:solidFill>
              <a:uFillTx/>
              <a:latin typeface="Arial" pitchFamily="18"/>
              <a:ea typeface="Microsoft YaHei" pitchFamily="1"/>
            </a:endParaRPr>
          </a:p>
        </p:txBody>
      </p:sp>
      <p:sp>
        <p:nvSpPr>
          <p:cNvPr id="3" name="Espace réservé du numéro de diapositive 6">
            <a:extLst>
              <a:ext uri="{FF2B5EF4-FFF2-40B4-BE49-F238E27FC236}">
                <a16:creationId xmlns:a16="http://schemas.microsoft.com/office/drawing/2014/main" id="{0EFD4EB7-D8C5-1586-5C23-4654D3BF5A6F}"/>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FA6631C9-CAEE-4AA6-AEB4-4A25013CE6FD}" type="slidenum">
              <a:t>40</a:t>
            </a:fld>
            <a:endParaRPr lang="fr-FR"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Text Box 1">
            <a:extLst>
              <a:ext uri="{FF2B5EF4-FFF2-40B4-BE49-F238E27FC236}">
                <a16:creationId xmlns:a16="http://schemas.microsoft.com/office/drawing/2014/main" id="{4EE28F36-64D2-4D83-B8AD-ED5AA24F2DA8}"/>
              </a:ext>
            </a:extLst>
          </p:cNvPr>
          <p:cNvSpPr/>
          <p:nvPr/>
        </p:nvSpPr>
        <p:spPr>
          <a:xfrm>
            <a:off x="4281476" y="10155244"/>
            <a:ext cx="3271320" cy="529922"/>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0">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DDE5BABD-DBFC-4917-B907-80D04250CF73}" type="slidenum">
              <a:t>40</a:t>
            </a:fld>
            <a:endParaRPr lang="fr-FR" sz="1200" b="0" i="0" u="none" strike="noStrike" kern="1200" cap="none" spc="0" baseline="0">
              <a:solidFill>
                <a:srgbClr val="FFFFFF"/>
              </a:solidFill>
              <a:uFillTx/>
              <a:latin typeface="Calibri" pitchFamily="34"/>
              <a:ea typeface="Microsoft YaHei" pitchFamily="1"/>
            </a:endParaRPr>
          </a:p>
        </p:txBody>
      </p:sp>
      <p:sp>
        <p:nvSpPr>
          <p:cNvPr id="5" name="Text Box 2">
            <a:extLst>
              <a:ext uri="{FF2B5EF4-FFF2-40B4-BE49-F238E27FC236}">
                <a16:creationId xmlns:a16="http://schemas.microsoft.com/office/drawing/2014/main" id="{F9DC4179-A196-4734-5D61-B41FB43355D6}"/>
              </a:ext>
            </a:extLst>
          </p:cNvPr>
          <p:cNvSpPr/>
          <p:nvPr/>
        </p:nvSpPr>
        <p:spPr>
          <a:xfrm>
            <a:off x="4281476" y="10155244"/>
            <a:ext cx="3273122" cy="53135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0">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AE993F2C-D471-4228-82C2-CD07E5B8A4AA}" type="slidenum">
              <a:t>40</a:t>
            </a:fld>
            <a:endParaRPr lang="fr-FR" sz="1200" b="0" i="0" u="none" strike="noStrike" kern="1200" cap="none" spc="0" baseline="0">
              <a:solidFill>
                <a:srgbClr val="FFFFFF"/>
              </a:solidFill>
              <a:uFillTx/>
              <a:latin typeface="Calibri" pitchFamily="34"/>
              <a:ea typeface="Microsoft YaHei" pitchFamily="1"/>
            </a:endParaRPr>
          </a:p>
        </p:txBody>
      </p:sp>
      <p:sp>
        <p:nvSpPr>
          <p:cNvPr id="6" name="Text Box 3">
            <a:extLst>
              <a:ext uri="{FF2B5EF4-FFF2-40B4-BE49-F238E27FC236}">
                <a16:creationId xmlns:a16="http://schemas.microsoft.com/office/drawing/2014/main" id="{C84A5DC1-141A-B4D3-D8F3-74E8D1FFA88E}"/>
              </a:ext>
            </a:extLst>
          </p:cNvPr>
          <p:cNvSpPr/>
          <p:nvPr/>
        </p:nvSpPr>
        <p:spPr>
          <a:xfrm>
            <a:off x="4281476" y="10155244"/>
            <a:ext cx="3274557" cy="53315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0">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964D876C-EB58-457A-8EC0-DFB3AC431DE7}" type="slidenum">
              <a:t>40</a:t>
            </a:fld>
            <a:endParaRPr lang="fr-FR" sz="1200" b="0" i="0" u="none" strike="noStrike" kern="1200" cap="none" spc="0" baseline="0">
              <a:solidFill>
                <a:srgbClr val="FFFFFF"/>
              </a:solidFill>
              <a:uFillTx/>
              <a:latin typeface="Calibri" pitchFamily="34"/>
              <a:ea typeface="Microsoft YaHei" pitchFamily="1"/>
            </a:endParaRPr>
          </a:p>
        </p:txBody>
      </p:sp>
      <p:sp>
        <p:nvSpPr>
          <p:cNvPr id="7" name="Rectangle 4">
            <a:extLst>
              <a:ext uri="{FF2B5EF4-FFF2-40B4-BE49-F238E27FC236}">
                <a16:creationId xmlns:a16="http://schemas.microsoft.com/office/drawing/2014/main" id="{21449023-EB1C-20A7-5709-B55607DF9471}"/>
              </a:ext>
            </a:extLst>
          </p:cNvPr>
          <p:cNvSpPr>
            <a:spLocks noGrp="1" noRot="1" noChangeAspect="1"/>
          </p:cNvSpPr>
          <p:nvPr>
            <p:ph type="sldImg"/>
          </p:nvPr>
        </p:nvSpPr>
        <p:spPr>
          <a:xfrm>
            <a:off x="1106488" y="801688"/>
            <a:ext cx="5346700" cy="4010025"/>
          </a:xfrm>
          <a:solidFill>
            <a:srgbClr val="5B9BD5"/>
          </a:solidFill>
          <a:ln w="25402">
            <a:solidFill>
              <a:srgbClr val="41719C"/>
            </a:solidFill>
            <a:prstDash val="solid"/>
          </a:ln>
        </p:spPr>
      </p:sp>
      <p:sp>
        <p:nvSpPr>
          <p:cNvPr id="8" name="Text Box 5">
            <a:extLst>
              <a:ext uri="{FF2B5EF4-FFF2-40B4-BE49-F238E27FC236}">
                <a16:creationId xmlns:a16="http://schemas.microsoft.com/office/drawing/2014/main" id="{E8BDCDC8-9788-62A6-8784-2CBE2B8014FE}"/>
              </a:ext>
            </a:extLst>
          </p:cNvPr>
          <p:cNvSpPr/>
          <p:nvPr/>
        </p:nvSpPr>
        <p:spPr>
          <a:xfrm>
            <a:off x="755641" y="5078522"/>
            <a:ext cx="6047997" cy="481139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0">
            <a:extLst>
              <a:ext uri="{FF2B5EF4-FFF2-40B4-BE49-F238E27FC236}">
                <a16:creationId xmlns:a16="http://schemas.microsoft.com/office/drawing/2014/main" id="{857DAFC1-9B0B-1ACF-D284-0DBCF221D4FB}"/>
              </a:ext>
            </a:extLst>
          </p:cNvPr>
          <p:cNvSpPr txBox="1"/>
          <p:nvPr/>
        </p:nvSpPr>
        <p:spPr>
          <a:xfrm>
            <a:off x="4281476" y="10155244"/>
            <a:ext cx="3271320" cy="529922"/>
          </a:xfrm>
          <a:prstGeom prst="rect">
            <a:avLst/>
          </a:prstGeom>
          <a:noFill/>
          <a:ln cap="flat">
            <a:noFill/>
          </a:ln>
        </p:spPr>
        <p:txBody>
          <a:bodyPr vert="horz" wrap="square" lIns="90004" tIns="44997" rIns="90004" bIns="44997" anchor="t" anchorCtr="0" compatLnSpc="1">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EEC05BAC-704B-4143-8FA6-611A72D3E26D}" type="slidenum">
              <a:t>41</a:t>
            </a:fld>
            <a:endParaRPr lang="fr-FR" sz="1400" b="0" i="0" u="none" strike="noStrike" kern="1200" cap="none" spc="0" baseline="0">
              <a:solidFill>
                <a:srgbClr val="FFFFFF"/>
              </a:solidFill>
              <a:uFillTx/>
              <a:latin typeface="Arial" pitchFamily="18"/>
              <a:ea typeface="Microsoft YaHei" pitchFamily="1"/>
            </a:endParaRPr>
          </a:p>
        </p:txBody>
      </p:sp>
      <p:sp>
        <p:nvSpPr>
          <p:cNvPr id="3" name="Espace réservé du numéro de diapositive 6">
            <a:extLst>
              <a:ext uri="{FF2B5EF4-FFF2-40B4-BE49-F238E27FC236}">
                <a16:creationId xmlns:a16="http://schemas.microsoft.com/office/drawing/2014/main" id="{CD77F574-6D43-E75C-4EB6-F8C7729E67E4}"/>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F4621F8F-CF98-47FE-9BD6-754A7E87072D}" type="slidenum">
              <a:t>41</a:t>
            </a:fld>
            <a:endParaRPr lang="fr-FR"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Text Box 1">
            <a:extLst>
              <a:ext uri="{FF2B5EF4-FFF2-40B4-BE49-F238E27FC236}">
                <a16:creationId xmlns:a16="http://schemas.microsoft.com/office/drawing/2014/main" id="{61211F5A-123D-5198-DB9E-E65D86C3F78A}"/>
              </a:ext>
            </a:extLst>
          </p:cNvPr>
          <p:cNvSpPr/>
          <p:nvPr/>
        </p:nvSpPr>
        <p:spPr>
          <a:xfrm>
            <a:off x="4281476" y="10155244"/>
            <a:ext cx="3271320" cy="529922"/>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0">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B67882E2-B63D-4AE5-8ECE-DFF6DE4ECA14}" type="slidenum">
              <a:t>41</a:t>
            </a:fld>
            <a:endParaRPr lang="fr-FR" sz="1200" b="0" i="0" u="none" strike="noStrike" kern="1200" cap="none" spc="0" baseline="0">
              <a:solidFill>
                <a:srgbClr val="FFFFFF"/>
              </a:solidFill>
              <a:uFillTx/>
              <a:latin typeface="Calibri" pitchFamily="34"/>
              <a:ea typeface="Microsoft YaHei" pitchFamily="1"/>
            </a:endParaRPr>
          </a:p>
        </p:txBody>
      </p:sp>
      <p:sp>
        <p:nvSpPr>
          <p:cNvPr id="5" name="Text Box 2">
            <a:extLst>
              <a:ext uri="{FF2B5EF4-FFF2-40B4-BE49-F238E27FC236}">
                <a16:creationId xmlns:a16="http://schemas.microsoft.com/office/drawing/2014/main" id="{8858C9BF-8E1C-9221-8EFC-452EDE8892AE}"/>
              </a:ext>
            </a:extLst>
          </p:cNvPr>
          <p:cNvSpPr/>
          <p:nvPr/>
        </p:nvSpPr>
        <p:spPr>
          <a:xfrm>
            <a:off x="4281476" y="10155244"/>
            <a:ext cx="3273122" cy="53135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0">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56951F21-5575-4558-80A2-0B10E52D3946}" type="slidenum">
              <a:t>41</a:t>
            </a:fld>
            <a:endParaRPr lang="fr-FR" sz="1200" b="0" i="0" u="none" strike="noStrike" kern="1200" cap="none" spc="0" baseline="0">
              <a:solidFill>
                <a:srgbClr val="FFFFFF"/>
              </a:solidFill>
              <a:uFillTx/>
              <a:latin typeface="Calibri" pitchFamily="34"/>
              <a:ea typeface="Microsoft YaHei" pitchFamily="1"/>
            </a:endParaRPr>
          </a:p>
        </p:txBody>
      </p:sp>
      <p:sp>
        <p:nvSpPr>
          <p:cNvPr id="6" name="Text Box 3">
            <a:extLst>
              <a:ext uri="{FF2B5EF4-FFF2-40B4-BE49-F238E27FC236}">
                <a16:creationId xmlns:a16="http://schemas.microsoft.com/office/drawing/2014/main" id="{2CB5A68E-269C-8690-7B80-3319F12DACEC}"/>
              </a:ext>
            </a:extLst>
          </p:cNvPr>
          <p:cNvSpPr/>
          <p:nvPr/>
        </p:nvSpPr>
        <p:spPr>
          <a:xfrm>
            <a:off x="4281476" y="10155244"/>
            <a:ext cx="3274557" cy="53315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0">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D3DDF74A-4F6E-4B26-BDE1-A4C1166E29EB}" type="slidenum">
              <a:t>41</a:t>
            </a:fld>
            <a:endParaRPr lang="fr-FR" sz="1200" b="0" i="0" u="none" strike="noStrike" kern="1200" cap="none" spc="0" baseline="0">
              <a:solidFill>
                <a:srgbClr val="FFFFFF"/>
              </a:solidFill>
              <a:uFillTx/>
              <a:latin typeface="Calibri" pitchFamily="34"/>
              <a:ea typeface="Microsoft YaHei" pitchFamily="1"/>
            </a:endParaRPr>
          </a:p>
        </p:txBody>
      </p:sp>
      <p:sp>
        <p:nvSpPr>
          <p:cNvPr id="7" name="Rectangle 4">
            <a:extLst>
              <a:ext uri="{FF2B5EF4-FFF2-40B4-BE49-F238E27FC236}">
                <a16:creationId xmlns:a16="http://schemas.microsoft.com/office/drawing/2014/main" id="{A2179E9E-77CC-A8A8-5122-5B8464B7C5D1}"/>
              </a:ext>
            </a:extLst>
          </p:cNvPr>
          <p:cNvSpPr>
            <a:spLocks noGrp="1" noRot="1" noChangeAspect="1"/>
          </p:cNvSpPr>
          <p:nvPr>
            <p:ph type="sldImg"/>
          </p:nvPr>
        </p:nvSpPr>
        <p:spPr>
          <a:xfrm>
            <a:off x="1106488" y="801688"/>
            <a:ext cx="5346700" cy="4010025"/>
          </a:xfrm>
          <a:solidFill>
            <a:srgbClr val="5B9BD5"/>
          </a:solidFill>
          <a:ln w="25402">
            <a:solidFill>
              <a:srgbClr val="41719C"/>
            </a:solidFill>
            <a:prstDash val="solid"/>
          </a:ln>
        </p:spPr>
      </p:sp>
      <p:sp>
        <p:nvSpPr>
          <p:cNvPr id="8" name="Text Box 5">
            <a:extLst>
              <a:ext uri="{FF2B5EF4-FFF2-40B4-BE49-F238E27FC236}">
                <a16:creationId xmlns:a16="http://schemas.microsoft.com/office/drawing/2014/main" id="{2DB9A94A-B20E-2684-35EA-02C9FBE70695}"/>
              </a:ext>
            </a:extLst>
          </p:cNvPr>
          <p:cNvSpPr/>
          <p:nvPr/>
        </p:nvSpPr>
        <p:spPr>
          <a:xfrm>
            <a:off x="755641" y="5078522"/>
            <a:ext cx="6047997" cy="481139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0">
            <a:extLst>
              <a:ext uri="{FF2B5EF4-FFF2-40B4-BE49-F238E27FC236}">
                <a16:creationId xmlns:a16="http://schemas.microsoft.com/office/drawing/2014/main" id="{A0B951FE-1C5C-D7FD-F23D-ED9111BD0664}"/>
              </a:ext>
            </a:extLst>
          </p:cNvPr>
          <p:cNvSpPr txBox="1"/>
          <p:nvPr/>
        </p:nvSpPr>
        <p:spPr>
          <a:xfrm>
            <a:off x="4281476" y="10155244"/>
            <a:ext cx="3271320" cy="529922"/>
          </a:xfrm>
          <a:prstGeom prst="rect">
            <a:avLst/>
          </a:prstGeom>
          <a:noFill/>
          <a:ln cap="flat">
            <a:noFill/>
          </a:ln>
        </p:spPr>
        <p:txBody>
          <a:bodyPr vert="horz" wrap="square" lIns="90004" tIns="44997" rIns="90004" bIns="44997" anchor="t" anchorCtr="0" compatLnSpc="1">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F655EE05-55C0-4BDB-BB1C-B4EDC3C24A1D}" type="slidenum">
              <a:t>42</a:t>
            </a:fld>
            <a:endParaRPr lang="fr-FR" sz="1400" b="0" i="0" u="none" strike="noStrike" kern="1200" cap="none" spc="0" baseline="0">
              <a:solidFill>
                <a:srgbClr val="FFFFFF"/>
              </a:solidFill>
              <a:uFillTx/>
              <a:latin typeface="Arial" pitchFamily="18"/>
              <a:ea typeface="Microsoft YaHei" pitchFamily="1"/>
            </a:endParaRPr>
          </a:p>
        </p:txBody>
      </p:sp>
      <p:sp>
        <p:nvSpPr>
          <p:cNvPr id="3" name="Espace réservé du numéro de diapositive 6">
            <a:extLst>
              <a:ext uri="{FF2B5EF4-FFF2-40B4-BE49-F238E27FC236}">
                <a16:creationId xmlns:a16="http://schemas.microsoft.com/office/drawing/2014/main" id="{E3640FB2-3532-2DE6-9722-0E9A5669A16B}"/>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70E94644-A315-4FD4-9613-5BCCAF22A0A7}" type="slidenum">
              <a:t>42</a:t>
            </a:fld>
            <a:endParaRPr lang="fr-FR"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Text Box 1">
            <a:extLst>
              <a:ext uri="{FF2B5EF4-FFF2-40B4-BE49-F238E27FC236}">
                <a16:creationId xmlns:a16="http://schemas.microsoft.com/office/drawing/2014/main" id="{EAFE4F45-F586-69FB-1C92-F1637734086C}"/>
              </a:ext>
            </a:extLst>
          </p:cNvPr>
          <p:cNvSpPr/>
          <p:nvPr/>
        </p:nvSpPr>
        <p:spPr>
          <a:xfrm>
            <a:off x="4281476" y="10155244"/>
            <a:ext cx="3271320" cy="529922"/>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0">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BBA8ED80-FC82-4EEB-993C-30BAFFA1AAF5}" type="slidenum">
              <a:t>42</a:t>
            </a:fld>
            <a:endParaRPr lang="fr-FR" sz="1200" b="0" i="0" u="none" strike="noStrike" kern="1200" cap="none" spc="0" baseline="0">
              <a:solidFill>
                <a:srgbClr val="FFFFFF"/>
              </a:solidFill>
              <a:uFillTx/>
              <a:latin typeface="Calibri" pitchFamily="34"/>
              <a:ea typeface="Microsoft YaHei" pitchFamily="1"/>
            </a:endParaRPr>
          </a:p>
        </p:txBody>
      </p:sp>
      <p:sp>
        <p:nvSpPr>
          <p:cNvPr id="5" name="Text Box 2">
            <a:extLst>
              <a:ext uri="{FF2B5EF4-FFF2-40B4-BE49-F238E27FC236}">
                <a16:creationId xmlns:a16="http://schemas.microsoft.com/office/drawing/2014/main" id="{92060825-7111-0053-D8EA-2F73FC5DF4C0}"/>
              </a:ext>
            </a:extLst>
          </p:cNvPr>
          <p:cNvSpPr/>
          <p:nvPr/>
        </p:nvSpPr>
        <p:spPr>
          <a:xfrm>
            <a:off x="4281476" y="10155244"/>
            <a:ext cx="3273122" cy="53135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0">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2ED6C88E-F62A-4269-9420-BCCF630DF8C9}" type="slidenum">
              <a:t>42</a:t>
            </a:fld>
            <a:endParaRPr lang="fr-FR" sz="1200" b="0" i="0" u="none" strike="noStrike" kern="1200" cap="none" spc="0" baseline="0">
              <a:solidFill>
                <a:srgbClr val="FFFFFF"/>
              </a:solidFill>
              <a:uFillTx/>
              <a:latin typeface="Calibri" pitchFamily="34"/>
              <a:ea typeface="Microsoft YaHei" pitchFamily="1"/>
            </a:endParaRPr>
          </a:p>
        </p:txBody>
      </p:sp>
      <p:sp>
        <p:nvSpPr>
          <p:cNvPr id="6" name="Text Box 3">
            <a:extLst>
              <a:ext uri="{FF2B5EF4-FFF2-40B4-BE49-F238E27FC236}">
                <a16:creationId xmlns:a16="http://schemas.microsoft.com/office/drawing/2014/main" id="{8ED94503-06B9-BF8D-15BE-4B8ABC65CB5B}"/>
              </a:ext>
            </a:extLst>
          </p:cNvPr>
          <p:cNvSpPr/>
          <p:nvPr/>
        </p:nvSpPr>
        <p:spPr>
          <a:xfrm>
            <a:off x="4281476" y="10155244"/>
            <a:ext cx="3274557" cy="53315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0">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DFAC64A0-897E-4320-AC94-3AE0948CF4D5}" type="slidenum">
              <a:t>42</a:t>
            </a:fld>
            <a:endParaRPr lang="fr-FR" sz="1200" b="0" i="0" u="none" strike="noStrike" kern="1200" cap="none" spc="0" baseline="0">
              <a:solidFill>
                <a:srgbClr val="FFFFFF"/>
              </a:solidFill>
              <a:uFillTx/>
              <a:latin typeface="Calibri" pitchFamily="34"/>
              <a:ea typeface="Microsoft YaHei" pitchFamily="1"/>
            </a:endParaRPr>
          </a:p>
        </p:txBody>
      </p:sp>
      <p:sp>
        <p:nvSpPr>
          <p:cNvPr id="7" name="Rectangle 4">
            <a:extLst>
              <a:ext uri="{FF2B5EF4-FFF2-40B4-BE49-F238E27FC236}">
                <a16:creationId xmlns:a16="http://schemas.microsoft.com/office/drawing/2014/main" id="{6BEADBBD-5055-7A21-8132-DCDB95E3419A}"/>
              </a:ext>
            </a:extLst>
          </p:cNvPr>
          <p:cNvSpPr>
            <a:spLocks noGrp="1" noRot="1" noChangeAspect="1"/>
          </p:cNvSpPr>
          <p:nvPr>
            <p:ph type="sldImg"/>
          </p:nvPr>
        </p:nvSpPr>
        <p:spPr>
          <a:xfrm>
            <a:off x="1106488" y="801688"/>
            <a:ext cx="5346700" cy="4010025"/>
          </a:xfrm>
          <a:solidFill>
            <a:srgbClr val="5B9BD5"/>
          </a:solidFill>
          <a:ln w="25402">
            <a:solidFill>
              <a:srgbClr val="41719C"/>
            </a:solidFill>
            <a:prstDash val="solid"/>
          </a:ln>
        </p:spPr>
      </p:sp>
      <p:sp>
        <p:nvSpPr>
          <p:cNvPr id="8" name="Text Box 5">
            <a:extLst>
              <a:ext uri="{FF2B5EF4-FFF2-40B4-BE49-F238E27FC236}">
                <a16:creationId xmlns:a16="http://schemas.microsoft.com/office/drawing/2014/main" id="{2004964E-EA86-8DE9-A8A1-434479EF1E7C}"/>
              </a:ext>
            </a:extLst>
          </p:cNvPr>
          <p:cNvSpPr/>
          <p:nvPr/>
        </p:nvSpPr>
        <p:spPr>
          <a:xfrm>
            <a:off x="755641" y="5078522"/>
            <a:ext cx="6047997" cy="481139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9">
            <a:extLst>
              <a:ext uri="{FF2B5EF4-FFF2-40B4-BE49-F238E27FC236}">
                <a16:creationId xmlns:a16="http://schemas.microsoft.com/office/drawing/2014/main" id="{7E69CC6D-5273-A095-BE78-85B2923019B0}"/>
              </a:ext>
            </a:extLst>
          </p:cNvPr>
          <p:cNvSpPr txBox="1"/>
          <p:nvPr/>
        </p:nvSpPr>
        <p:spPr>
          <a:xfrm>
            <a:off x="4281476" y="10155244"/>
            <a:ext cx="3271320" cy="529922"/>
          </a:xfrm>
          <a:prstGeom prst="rect">
            <a:avLst/>
          </a:prstGeom>
          <a:noFill/>
          <a:ln cap="flat">
            <a:noFill/>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tab pos="449281" algn="l"/>
                <a:tab pos="898562" algn="l"/>
                <a:tab pos="1347843" algn="l"/>
                <a:tab pos="1797116" algn="l"/>
                <a:tab pos="2246397" algn="l"/>
                <a:tab pos="2695678" algn="l"/>
                <a:tab pos="3144959" algn="l"/>
              </a:tabLst>
              <a:defRPr sz="1800" b="0" i="0" u="none" strike="noStrike" kern="0" cap="none" spc="0" baseline="0">
                <a:solidFill>
                  <a:srgbClr val="000000"/>
                </a:solidFill>
                <a:uFillTx/>
              </a:defRPr>
            </a:pPr>
            <a:fld id="{B91567D4-C5AE-4590-A455-BC81FA1865B7}" type="slidenum">
              <a:t>43</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3" name="Espace réservé du numéro de diapositive 6">
            <a:extLst>
              <a:ext uri="{FF2B5EF4-FFF2-40B4-BE49-F238E27FC236}">
                <a16:creationId xmlns:a16="http://schemas.microsoft.com/office/drawing/2014/main" id="{24398103-1D98-7270-C5AC-EB78F9C5970A}"/>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7F5AE3AB-9B2D-4840-96C7-38655B4BA46F}" type="slidenum">
              <a:t>43</a:t>
            </a:fld>
            <a:endParaRPr lang="fr-FR"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Text Box 1">
            <a:extLst>
              <a:ext uri="{FF2B5EF4-FFF2-40B4-BE49-F238E27FC236}">
                <a16:creationId xmlns:a16="http://schemas.microsoft.com/office/drawing/2014/main" id="{BAC31A9C-23A2-9233-526A-925A25000F38}"/>
              </a:ext>
            </a:extLst>
          </p:cNvPr>
          <p:cNvSpPr/>
          <p:nvPr/>
        </p:nvSpPr>
        <p:spPr>
          <a:xfrm>
            <a:off x="4281476" y="10155244"/>
            <a:ext cx="3273122" cy="53135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50EBD53E-F2F2-4FB0-9CFB-97268FA3EEF7}" type="slidenum">
              <a:t>43</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5" name="Text Box 2">
            <a:extLst>
              <a:ext uri="{FF2B5EF4-FFF2-40B4-BE49-F238E27FC236}">
                <a16:creationId xmlns:a16="http://schemas.microsoft.com/office/drawing/2014/main" id="{BAE07C1E-CB27-E016-3723-95A31DAB2B9E}"/>
              </a:ext>
            </a:extLst>
          </p:cNvPr>
          <p:cNvSpPr/>
          <p:nvPr/>
        </p:nvSpPr>
        <p:spPr>
          <a:xfrm>
            <a:off x="4281476" y="10155244"/>
            <a:ext cx="3274557" cy="53315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43A8ACFB-6D48-47BE-BF06-1B741297FB77}" type="slidenum">
              <a:t>43</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6" name="Rectangle 3">
            <a:extLst>
              <a:ext uri="{FF2B5EF4-FFF2-40B4-BE49-F238E27FC236}">
                <a16:creationId xmlns:a16="http://schemas.microsoft.com/office/drawing/2014/main" id="{8F503349-2093-EA1A-FF19-D0EB293BAB08}"/>
              </a:ext>
            </a:extLst>
          </p:cNvPr>
          <p:cNvSpPr>
            <a:spLocks noGrp="1" noRot="1" noChangeAspect="1"/>
          </p:cNvSpPr>
          <p:nvPr>
            <p:ph type="sldImg"/>
          </p:nvPr>
        </p:nvSpPr>
        <p:spPr>
          <a:xfrm>
            <a:off x="1106488" y="801688"/>
            <a:ext cx="5346700" cy="4010025"/>
          </a:xfrm>
          <a:solidFill>
            <a:srgbClr val="5B9BD5"/>
          </a:solidFill>
          <a:ln w="25402">
            <a:solidFill>
              <a:srgbClr val="41719C"/>
            </a:solidFill>
            <a:prstDash val="solid"/>
          </a:ln>
        </p:spPr>
      </p:sp>
      <p:sp>
        <p:nvSpPr>
          <p:cNvPr id="7" name="Text Box 4">
            <a:extLst>
              <a:ext uri="{FF2B5EF4-FFF2-40B4-BE49-F238E27FC236}">
                <a16:creationId xmlns:a16="http://schemas.microsoft.com/office/drawing/2014/main" id="{2DC071F6-DDCC-8988-E762-2D6EBFE6141A}"/>
              </a:ext>
            </a:extLst>
          </p:cNvPr>
          <p:cNvSpPr/>
          <p:nvPr/>
        </p:nvSpPr>
        <p:spPr>
          <a:xfrm>
            <a:off x="755641" y="5078522"/>
            <a:ext cx="6047997" cy="481139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9">
            <a:extLst>
              <a:ext uri="{FF2B5EF4-FFF2-40B4-BE49-F238E27FC236}">
                <a16:creationId xmlns:a16="http://schemas.microsoft.com/office/drawing/2014/main" id="{CE3E0803-6017-5E25-0739-6D43E1AD51DF}"/>
              </a:ext>
            </a:extLst>
          </p:cNvPr>
          <p:cNvSpPr txBox="1"/>
          <p:nvPr/>
        </p:nvSpPr>
        <p:spPr>
          <a:xfrm>
            <a:off x="4281476" y="10155244"/>
            <a:ext cx="3271320" cy="529922"/>
          </a:xfrm>
          <a:prstGeom prst="rect">
            <a:avLst/>
          </a:prstGeom>
          <a:noFill/>
          <a:ln cap="flat">
            <a:noFill/>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tab pos="449281" algn="l"/>
                <a:tab pos="898562" algn="l"/>
                <a:tab pos="1347843" algn="l"/>
                <a:tab pos="1797116" algn="l"/>
                <a:tab pos="2246397" algn="l"/>
                <a:tab pos="2695678" algn="l"/>
                <a:tab pos="3144959" algn="l"/>
              </a:tabLst>
              <a:defRPr sz="1800" b="0" i="0" u="none" strike="noStrike" kern="0" cap="none" spc="0" baseline="0">
                <a:solidFill>
                  <a:srgbClr val="000000"/>
                </a:solidFill>
                <a:uFillTx/>
              </a:defRPr>
            </a:pPr>
            <a:fld id="{DCCA37F4-98DA-4257-B3FA-BF25A542A271}" type="slidenum">
              <a:t>5</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3" name="Espace réservé du numéro de diapositive 6">
            <a:extLst>
              <a:ext uri="{FF2B5EF4-FFF2-40B4-BE49-F238E27FC236}">
                <a16:creationId xmlns:a16="http://schemas.microsoft.com/office/drawing/2014/main" id="{7B2B8897-4934-9763-379A-992FDC4DD98C}"/>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C899B002-38E0-493B-93AD-968FECFD0E3A}" type="slidenum">
              <a:t>5</a:t>
            </a:fld>
            <a:endParaRPr lang="fr-FR"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Text Box 1">
            <a:extLst>
              <a:ext uri="{FF2B5EF4-FFF2-40B4-BE49-F238E27FC236}">
                <a16:creationId xmlns:a16="http://schemas.microsoft.com/office/drawing/2014/main" id="{7492A302-D366-E93C-3D11-DA4BB58AA8E5}"/>
              </a:ext>
            </a:extLst>
          </p:cNvPr>
          <p:cNvSpPr/>
          <p:nvPr/>
        </p:nvSpPr>
        <p:spPr>
          <a:xfrm>
            <a:off x="4281476" y="10155244"/>
            <a:ext cx="3273122" cy="53135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40C90F6E-E80E-4F44-B149-101DA2D12DEB}" type="slidenum">
              <a:t>5</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5" name="Text Box 2">
            <a:extLst>
              <a:ext uri="{FF2B5EF4-FFF2-40B4-BE49-F238E27FC236}">
                <a16:creationId xmlns:a16="http://schemas.microsoft.com/office/drawing/2014/main" id="{D09F6CBA-5D8D-F107-4B12-2393604A3DB6}"/>
              </a:ext>
            </a:extLst>
          </p:cNvPr>
          <p:cNvSpPr/>
          <p:nvPr/>
        </p:nvSpPr>
        <p:spPr>
          <a:xfrm>
            <a:off x="4281476" y="10155244"/>
            <a:ext cx="3274557" cy="53315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0CD60808-E2EC-43E7-A8E5-666B086D3498}" type="slidenum">
              <a:t>5</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6" name="Rectangle 3">
            <a:extLst>
              <a:ext uri="{FF2B5EF4-FFF2-40B4-BE49-F238E27FC236}">
                <a16:creationId xmlns:a16="http://schemas.microsoft.com/office/drawing/2014/main" id="{9D7D5108-E9B6-2859-4CA3-68F115D09057}"/>
              </a:ext>
            </a:extLst>
          </p:cNvPr>
          <p:cNvSpPr>
            <a:spLocks noGrp="1" noRot="1" noChangeAspect="1"/>
          </p:cNvSpPr>
          <p:nvPr>
            <p:ph type="sldImg"/>
          </p:nvPr>
        </p:nvSpPr>
        <p:spPr>
          <a:xfrm>
            <a:off x="1106488" y="801688"/>
            <a:ext cx="5346700" cy="4010025"/>
          </a:xfrm>
          <a:solidFill>
            <a:srgbClr val="5B9BD5"/>
          </a:solidFill>
          <a:ln w="25402">
            <a:solidFill>
              <a:srgbClr val="41719C"/>
            </a:solidFill>
            <a:prstDash val="solid"/>
          </a:ln>
        </p:spPr>
      </p:sp>
      <p:sp>
        <p:nvSpPr>
          <p:cNvPr id="7" name="Text Box 4">
            <a:extLst>
              <a:ext uri="{FF2B5EF4-FFF2-40B4-BE49-F238E27FC236}">
                <a16:creationId xmlns:a16="http://schemas.microsoft.com/office/drawing/2014/main" id="{5B63309C-0C30-227E-B9CF-2DE17F2BBA5B}"/>
              </a:ext>
            </a:extLst>
          </p:cNvPr>
          <p:cNvSpPr/>
          <p:nvPr/>
        </p:nvSpPr>
        <p:spPr>
          <a:xfrm>
            <a:off x="755641" y="5078522"/>
            <a:ext cx="6047997" cy="481139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9">
            <a:extLst>
              <a:ext uri="{FF2B5EF4-FFF2-40B4-BE49-F238E27FC236}">
                <a16:creationId xmlns:a16="http://schemas.microsoft.com/office/drawing/2014/main" id="{B316F8A6-1074-F62F-098B-CB5CAD05F4FB}"/>
              </a:ext>
            </a:extLst>
          </p:cNvPr>
          <p:cNvSpPr txBox="1"/>
          <p:nvPr/>
        </p:nvSpPr>
        <p:spPr>
          <a:xfrm>
            <a:off x="4281476" y="10155244"/>
            <a:ext cx="3271320" cy="529922"/>
          </a:xfrm>
          <a:prstGeom prst="rect">
            <a:avLst/>
          </a:prstGeom>
          <a:noFill/>
          <a:ln cap="flat">
            <a:noFill/>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tab pos="449281" algn="l"/>
                <a:tab pos="898562" algn="l"/>
                <a:tab pos="1347843" algn="l"/>
                <a:tab pos="1797116" algn="l"/>
                <a:tab pos="2246397" algn="l"/>
                <a:tab pos="2695678" algn="l"/>
                <a:tab pos="3144959" algn="l"/>
              </a:tabLst>
              <a:defRPr sz="1800" b="0" i="0" u="none" strike="noStrike" kern="0" cap="none" spc="0" baseline="0">
                <a:solidFill>
                  <a:srgbClr val="000000"/>
                </a:solidFill>
                <a:uFillTx/>
              </a:defRPr>
            </a:pPr>
            <a:fld id="{E297274A-D90C-493A-AF13-629E56417647}" type="slidenum">
              <a:t>6</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3" name="Espace réservé du numéro de diapositive 6">
            <a:extLst>
              <a:ext uri="{FF2B5EF4-FFF2-40B4-BE49-F238E27FC236}">
                <a16:creationId xmlns:a16="http://schemas.microsoft.com/office/drawing/2014/main" id="{CB2F3C8F-48F3-0F95-4D59-F5A04B1C8459}"/>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F9429CF2-00F2-4909-86D6-477BAE1866AF}" type="slidenum">
              <a:t>6</a:t>
            </a:fld>
            <a:endParaRPr lang="fr-FR"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Text Box 1">
            <a:extLst>
              <a:ext uri="{FF2B5EF4-FFF2-40B4-BE49-F238E27FC236}">
                <a16:creationId xmlns:a16="http://schemas.microsoft.com/office/drawing/2014/main" id="{0CE8F370-7152-FF7B-4967-BA21DB623D54}"/>
              </a:ext>
            </a:extLst>
          </p:cNvPr>
          <p:cNvSpPr/>
          <p:nvPr/>
        </p:nvSpPr>
        <p:spPr>
          <a:xfrm>
            <a:off x="4281476" y="10155244"/>
            <a:ext cx="3273122" cy="53135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6EF6482E-A311-4C0A-A001-9D28E55BC50E}" type="slidenum">
              <a:t>6</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5" name="Text Box 2">
            <a:extLst>
              <a:ext uri="{FF2B5EF4-FFF2-40B4-BE49-F238E27FC236}">
                <a16:creationId xmlns:a16="http://schemas.microsoft.com/office/drawing/2014/main" id="{AA3E5E84-4DE5-E377-1748-A1C6B4B56C23}"/>
              </a:ext>
            </a:extLst>
          </p:cNvPr>
          <p:cNvSpPr/>
          <p:nvPr/>
        </p:nvSpPr>
        <p:spPr>
          <a:xfrm>
            <a:off x="4281476" y="10155244"/>
            <a:ext cx="3274557" cy="53315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353794AF-DBDF-49CB-A9E5-40C9021E7460}" type="slidenum">
              <a:t>6</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6" name="Text Box 3">
            <a:extLst>
              <a:ext uri="{FF2B5EF4-FFF2-40B4-BE49-F238E27FC236}">
                <a16:creationId xmlns:a16="http://schemas.microsoft.com/office/drawing/2014/main" id="{D9C7DFD1-D650-8601-504B-AD5EFB8BCEBC}"/>
              </a:ext>
            </a:extLst>
          </p:cNvPr>
          <p:cNvSpPr/>
          <p:nvPr/>
        </p:nvSpPr>
        <p:spPr>
          <a:xfrm>
            <a:off x="4281476" y="10155244"/>
            <a:ext cx="3276359" cy="534603"/>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466215BA-22C7-4D81-B169-165A41A05735}" type="slidenum">
              <a:t>6</a:t>
            </a:fld>
            <a:endParaRPr lang="fr-FR" sz="1200" b="0" i="0" u="none" strike="noStrike" kern="1200" cap="none" spc="0" baseline="0">
              <a:solidFill>
                <a:srgbClr val="FFFFFF"/>
              </a:solidFill>
              <a:uFillTx/>
              <a:latin typeface="Calibri" pitchFamily="34"/>
              <a:ea typeface="Microsoft YaHei" pitchFamily="1"/>
            </a:endParaRPr>
          </a:p>
        </p:txBody>
      </p:sp>
      <p:sp>
        <p:nvSpPr>
          <p:cNvPr id="7" name="Rectangle 4">
            <a:extLst>
              <a:ext uri="{FF2B5EF4-FFF2-40B4-BE49-F238E27FC236}">
                <a16:creationId xmlns:a16="http://schemas.microsoft.com/office/drawing/2014/main" id="{26AB11BB-D32F-CC79-2A4A-935F8F2811C5}"/>
              </a:ext>
            </a:extLst>
          </p:cNvPr>
          <p:cNvSpPr>
            <a:spLocks noGrp="1" noRot="1" noChangeAspect="1"/>
          </p:cNvSpPr>
          <p:nvPr>
            <p:ph type="sldImg"/>
          </p:nvPr>
        </p:nvSpPr>
        <p:spPr>
          <a:xfrm>
            <a:off x="1106488" y="801688"/>
            <a:ext cx="5346700" cy="4010025"/>
          </a:xfrm>
          <a:solidFill>
            <a:srgbClr val="5B9BD5"/>
          </a:solidFill>
          <a:ln w="25402">
            <a:solidFill>
              <a:srgbClr val="41719C"/>
            </a:solidFill>
            <a:prstDash val="solid"/>
          </a:ln>
        </p:spPr>
      </p:sp>
      <p:sp>
        <p:nvSpPr>
          <p:cNvPr id="8" name="Text Box 5">
            <a:extLst>
              <a:ext uri="{FF2B5EF4-FFF2-40B4-BE49-F238E27FC236}">
                <a16:creationId xmlns:a16="http://schemas.microsoft.com/office/drawing/2014/main" id="{4A3C0039-DC22-4558-B331-CF666DDA74C5}"/>
              </a:ext>
            </a:extLst>
          </p:cNvPr>
          <p:cNvSpPr/>
          <p:nvPr/>
        </p:nvSpPr>
        <p:spPr>
          <a:xfrm>
            <a:off x="755641" y="5078522"/>
            <a:ext cx="6047997" cy="481139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9">
            <a:extLst>
              <a:ext uri="{FF2B5EF4-FFF2-40B4-BE49-F238E27FC236}">
                <a16:creationId xmlns:a16="http://schemas.microsoft.com/office/drawing/2014/main" id="{153ACA4A-7E56-5EC9-8A7A-BF915E6A5763}"/>
              </a:ext>
            </a:extLst>
          </p:cNvPr>
          <p:cNvSpPr txBox="1"/>
          <p:nvPr/>
        </p:nvSpPr>
        <p:spPr>
          <a:xfrm>
            <a:off x="4281476" y="10155244"/>
            <a:ext cx="3271320" cy="529922"/>
          </a:xfrm>
          <a:prstGeom prst="rect">
            <a:avLst/>
          </a:prstGeom>
          <a:noFill/>
          <a:ln cap="flat">
            <a:noFill/>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tab pos="449281" algn="l"/>
                <a:tab pos="898562" algn="l"/>
                <a:tab pos="1347843" algn="l"/>
                <a:tab pos="1797116" algn="l"/>
                <a:tab pos="2246397" algn="l"/>
                <a:tab pos="2695678" algn="l"/>
                <a:tab pos="3144959" algn="l"/>
              </a:tabLst>
              <a:defRPr sz="1800" b="0" i="0" u="none" strike="noStrike" kern="0" cap="none" spc="0" baseline="0">
                <a:solidFill>
                  <a:srgbClr val="000000"/>
                </a:solidFill>
                <a:uFillTx/>
              </a:defRPr>
            </a:pPr>
            <a:fld id="{4063BE20-E849-4D9A-8D55-D23CC7A095D4}" type="slidenum">
              <a:t>7</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3" name="Espace réservé du numéro de diapositive 6">
            <a:extLst>
              <a:ext uri="{FF2B5EF4-FFF2-40B4-BE49-F238E27FC236}">
                <a16:creationId xmlns:a16="http://schemas.microsoft.com/office/drawing/2014/main" id="{F351AFAD-41F4-983E-EBF0-D567BF80211F}"/>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5D4F8053-8D46-442C-ACE5-85E1D7DB2628}" type="slidenum">
              <a:t>7</a:t>
            </a:fld>
            <a:endParaRPr lang="fr-FR"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Text Box 1">
            <a:extLst>
              <a:ext uri="{FF2B5EF4-FFF2-40B4-BE49-F238E27FC236}">
                <a16:creationId xmlns:a16="http://schemas.microsoft.com/office/drawing/2014/main" id="{390DF5FD-9E4A-EBAD-B1F5-44AF3E33D9DB}"/>
              </a:ext>
            </a:extLst>
          </p:cNvPr>
          <p:cNvSpPr/>
          <p:nvPr/>
        </p:nvSpPr>
        <p:spPr>
          <a:xfrm>
            <a:off x="4281476" y="10155244"/>
            <a:ext cx="3273122" cy="53135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3439E764-A4F5-4D96-8A7E-AD7C65280766}" type="slidenum">
              <a:t>7</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5" name="Text Box 2">
            <a:extLst>
              <a:ext uri="{FF2B5EF4-FFF2-40B4-BE49-F238E27FC236}">
                <a16:creationId xmlns:a16="http://schemas.microsoft.com/office/drawing/2014/main" id="{A5B5C1CD-8BB3-908D-A21F-BEEF3DBF00F7}"/>
              </a:ext>
            </a:extLst>
          </p:cNvPr>
          <p:cNvSpPr/>
          <p:nvPr/>
        </p:nvSpPr>
        <p:spPr>
          <a:xfrm>
            <a:off x="4281476" y="10155244"/>
            <a:ext cx="3274557" cy="53315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69761C3F-7712-47E3-A374-77B2484BA7B7}" type="slidenum">
              <a:t>7</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6" name="Rectangle 3">
            <a:extLst>
              <a:ext uri="{FF2B5EF4-FFF2-40B4-BE49-F238E27FC236}">
                <a16:creationId xmlns:a16="http://schemas.microsoft.com/office/drawing/2014/main" id="{6149BFA5-ECE8-EAB0-206F-28D921A78510}"/>
              </a:ext>
            </a:extLst>
          </p:cNvPr>
          <p:cNvSpPr>
            <a:spLocks noGrp="1" noRot="1" noChangeAspect="1"/>
          </p:cNvSpPr>
          <p:nvPr>
            <p:ph type="sldImg"/>
          </p:nvPr>
        </p:nvSpPr>
        <p:spPr>
          <a:xfrm>
            <a:off x="1106488" y="801688"/>
            <a:ext cx="5346700" cy="4010025"/>
          </a:xfrm>
          <a:solidFill>
            <a:srgbClr val="5B9BD5"/>
          </a:solidFill>
          <a:ln w="25402">
            <a:solidFill>
              <a:srgbClr val="41719C"/>
            </a:solidFill>
            <a:prstDash val="solid"/>
          </a:ln>
        </p:spPr>
      </p:sp>
      <p:sp>
        <p:nvSpPr>
          <p:cNvPr id="7" name="Text Box 4">
            <a:extLst>
              <a:ext uri="{FF2B5EF4-FFF2-40B4-BE49-F238E27FC236}">
                <a16:creationId xmlns:a16="http://schemas.microsoft.com/office/drawing/2014/main" id="{8A4709DC-FEC3-62DC-CA1B-BF668107C046}"/>
              </a:ext>
            </a:extLst>
          </p:cNvPr>
          <p:cNvSpPr/>
          <p:nvPr/>
        </p:nvSpPr>
        <p:spPr>
          <a:xfrm>
            <a:off x="755641" y="5078522"/>
            <a:ext cx="6047997" cy="481139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9">
            <a:extLst>
              <a:ext uri="{FF2B5EF4-FFF2-40B4-BE49-F238E27FC236}">
                <a16:creationId xmlns:a16="http://schemas.microsoft.com/office/drawing/2014/main" id="{51E7CA5F-E3A7-0CBA-121D-CAA30E72F361}"/>
              </a:ext>
            </a:extLst>
          </p:cNvPr>
          <p:cNvSpPr txBox="1"/>
          <p:nvPr/>
        </p:nvSpPr>
        <p:spPr>
          <a:xfrm>
            <a:off x="4281476" y="10155244"/>
            <a:ext cx="3271320" cy="529922"/>
          </a:xfrm>
          <a:prstGeom prst="rect">
            <a:avLst/>
          </a:prstGeom>
          <a:noFill/>
          <a:ln cap="flat">
            <a:noFill/>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tab pos="449281" algn="l"/>
                <a:tab pos="898562" algn="l"/>
                <a:tab pos="1347843" algn="l"/>
                <a:tab pos="1797116" algn="l"/>
                <a:tab pos="2246397" algn="l"/>
                <a:tab pos="2695678" algn="l"/>
                <a:tab pos="3144959" algn="l"/>
              </a:tabLst>
              <a:defRPr sz="1800" b="0" i="0" u="none" strike="noStrike" kern="0" cap="none" spc="0" baseline="0">
                <a:solidFill>
                  <a:srgbClr val="000000"/>
                </a:solidFill>
                <a:uFillTx/>
              </a:defRPr>
            </a:pPr>
            <a:fld id="{146D8D5A-9AB1-45CC-BBF3-74E99FA9C8B2}" type="slidenum">
              <a:t>8</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3" name="Espace réservé du numéro de diapositive 6">
            <a:extLst>
              <a:ext uri="{FF2B5EF4-FFF2-40B4-BE49-F238E27FC236}">
                <a16:creationId xmlns:a16="http://schemas.microsoft.com/office/drawing/2014/main" id="{AFBD3378-1749-1C71-58BD-CF8EA6CD543A}"/>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4054CB8F-865B-4574-BD63-8CDB0915663E}" type="slidenum">
              <a:t>8</a:t>
            </a:fld>
            <a:endParaRPr lang="fr-FR"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Text Box 1">
            <a:extLst>
              <a:ext uri="{FF2B5EF4-FFF2-40B4-BE49-F238E27FC236}">
                <a16:creationId xmlns:a16="http://schemas.microsoft.com/office/drawing/2014/main" id="{85FC93FC-C49C-B26E-10E4-46FE0FB77031}"/>
              </a:ext>
            </a:extLst>
          </p:cNvPr>
          <p:cNvSpPr/>
          <p:nvPr/>
        </p:nvSpPr>
        <p:spPr>
          <a:xfrm>
            <a:off x="4281476" y="10155244"/>
            <a:ext cx="3273122" cy="53135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F3405FB4-D95F-4781-89DF-6A068FA0D7C8}" type="slidenum">
              <a:t>8</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5" name="Text Box 2">
            <a:extLst>
              <a:ext uri="{FF2B5EF4-FFF2-40B4-BE49-F238E27FC236}">
                <a16:creationId xmlns:a16="http://schemas.microsoft.com/office/drawing/2014/main" id="{4E5859D6-1767-A647-6B2C-0C9F88C361AB}"/>
              </a:ext>
            </a:extLst>
          </p:cNvPr>
          <p:cNvSpPr/>
          <p:nvPr/>
        </p:nvSpPr>
        <p:spPr>
          <a:xfrm>
            <a:off x="4281476" y="10155244"/>
            <a:ext cx="3274557" cy="53315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9F2C807B-7628-4AC1-9ACD-5BDF5B5A57AF}" type="slidenum">
              <a:t>8</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6" name="Text Box 3">
            <a:extLst>
              <a:ext uri="{FF2B5EF4-FFF2-40B4-BE49-F238E27FC236}">
                <a16:creationId xmlns:a16="http://schemas.microsoft.com/office/drawing/2014/main" id="{2AE48EE5-7EA4-3AE8-3507-E61589F6B8B3}"/>
              </a:ext>
            </a:extLst>
          </p:cNvPr>
          <p:cNvSpPr/>
          <p:nvPr/>
        </p:nvSpPr>
        <p:spPr>
          <a:xfrm>
            <a:off x="4281476" y="10155244"/>
            <a:ext cx="3276359" cy="534603"/>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264DEFC3-7689-442C-A452-A15670D7E0B8}" type="slidenum">
              <a:t>8</a:t>
            </a:fld>
            <a:endParaRPr lang="fr-FR" sz="1200" b="0" i="0" u="none" strike="noStrike" kern="1200" cap="none" spc="0" baseline="0">
              <a:solidFill>
                <a:srgbClr val="FFFFFF"/>
              </a:solidFill>
              <a:uFillTx/>
              <a:latin typeface="Calibri" pitchFamily="34"/>
              <a:ea typeface="Microsoft YaHei" pitchFamily="1"/>
            </a:endParaRPr>
          </a:p>
        </p:txBody>
      </p:sp>
      <p:sp>
        <p:nvSpPr>
          <p:cNvPr id="7" name="Rectangle 4">
            <a:extLst>
              <a:ext uri="{FF2B5EF4-FFF2-40B4-BE49-F238E27FC236}">
                <a16:creationId xmlns:a16="http://schemas.microsoft.com/office/drawing/2014/main" id="{F080F032-1D62-A249-861C-CC98845F1C49}"/>
              </a:ext>
            </a:extLst>
          </p:cNvPr>
          <p:cNvSpPr>
            <a:spLocks noGrp="1" noRot="1" noChangeAspect="1"/>
          </p:cNvSpPr>
          <p:nvPr>
            <p:ph type="sldImg"/>
          </p:nvPr>
        </p:nvSpPr>
        <p:spPr>
          <a:xfrm>
            <a:off x="1108075" y="801688"/>
            <a:ext cx="5341938" cy="4008437"/>
          </a:xfrm>
          <a:solidFill>
            <a:srgbClr val="5B9BD5"/>
          </a:solidFill>
          <a:ln w="25402">
            <a:solidFill>
              <a:srgbClr val="41719C"/>
            </a:solidFill>
            <a:prstDash val="solid"/>
          </a:ln>
        </p:spPr>
      </p:sp>
      <p:sp>
        <p:nvSpPr>
          <p:cNvPr id="8" name="Text Box 5">
            <a:extLst>
              <a:ext uri="{FF2B5EF4-FFF2-40B4-BE49-F238E27FC236}">
                <a16:creationId xmlns:a16="http://schemas.microsoft.com/office/drawing/2014/main" id="{00BDD8C6-E501-20CD-39AE-3FC5E24798C5}"/>
              </a:ext>
            </a:extLst>
          </p:cNvPr>
          <p:cNvSpPr/>
          <p:nvPr/>
        </p:nvSpPr>
        <p:spPr>
          <a:xfrm>
            <a:off x="755641" y="5078522"/>
            <a:ext cx="6046561" cy="481139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9">
            <a:extLst>
              <a:ext uri="{FF2B5EF4-FFF2-40B4-BE49-F238E27FC236}">
                <a16:creationId xmlns:a16="http://schemas.microsoft.com/office/drawing/2014/main" id="{C646C23D-67A6-F2B6-7092-954F36B59317}"/>
              </a:ext>
            </a:extLst>
          </p:cNvPr>
          <p:cNvSpPr txBox="1"/>
          <p:nvPr/>
        </p:nvSpPr>
        <p:spPr>
          <a:xfrm>
            <a:off x="4281476" y="10155244"/>
            <a:ext cx="3271320" cy="529922"/>
          </a:xfrm>
          <a:prstGeom prst="rect">
            <a:avLst/>
          </a:prstGeom>
          <a:noFill/>
          <a:ln cap="flat">
            <a:noFill/>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tab pos="449281" algn="l"/>
                <a:tab pos="898562" algn="l"/>
                <a:tab pos="1347843" algn="l"/>
                <a:tab pos="1797116" algn="l"/>
                <a:tab pos="2246397" algn="l"/>
                <a:tab pos="2695678" algn="l"/>
                <a:tab pos="3144959" algn="l"/>
              </a:tabLst>
              <a:defRPr sz="1800" b="0" i="0" u="none" strike="noStrike" kern="0" cap="none" spc="0" baseline="0">
                <a:solidFill>
                  <a:srgbClr val="000000"/>
                </a:solidFill>
                <a:uFillTx/>
              </a:defRPr>
            </a:pPr>
            <a:fld id="{D404D9AE-3296-4AA9-9CD8-D2B5C07CF359}" type="slidenum">
              <a:t>9</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3" name="Espace réservé du numéro de diapositive 6">
            <a:extLst>
              <a:ext uri="{FF2B5EF4-FFF2-40B4-BE49-F238E27FC236}">
                <a16:creationId xmlns:a16="http://schemas.microsoft.com/office/drawing/2014/main" id="{9379FD1F-9A46-B616-C525-6B093F2763C3}"/>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651604DD-E690-4A82-946D-F8D6E8D6A099}" type="slidenum">
              <a:t>9</a:t>
            </a:fld>
            <a:endParaRPr lang="fr-FR"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Text Box 1">
            <a:extLst>
              <a:ext uri="{FF2B5EF4-FFF2-40B4-BE49-F238E27FC236}">
                <a16:creationId xmlns:a16="http://schemas.microsoft.com/office/drawing/2014/main" id="{F92A8237-5A7D-60AA-25C1-F99536114708}"/>
              </a:ext>
            </a:extLst>
          </p:cNvPr>
          <p:cNvSpPr/>
          <p:nvPr/>
        </p:nvSpPr>
        <p:spPr>
          <a:xfrm>
            <a:off x="4281476" y="10155244"/>
            <a:ext cx="3273122" cy="53135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4254C0BF-B3C5-4A43-AF70-0624E0636D83}" type="slidenum">
              <a:t>9</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5" name="Text Box 2">
            <a:extLst>
              <a:ext uri="{FF2B5EF4-FFF2-40B4-BE49-F238E27FC236}">
                <a16:creationId xmlns:a16="http://schemas.microsoft.com/office/drawing/2014/main" id="{68A0815A-EAC9-D675-4692-E89005FDF4B3}"/>
              </a:ext>
            </a:extLst>
          </p:cNvPr>
          <p:cNvSpPr/>
          <p:nvPr/>
        </p:nvSpPr>
        <p:spPr>
          <a:xfrm>
            <a:off x="4281476" y="10155244"/>
            <a:ext cx="3274557" cy="53315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CB04875E-EFD9-4818-889F-BE9A6D25AFA7}" type="slidenum">
              <a:t>9</a:t>
            </a:fld>
            <a:endParaRPr lang="fr-FR" sz="1200" b="0" i="0" u="none" strike="noStrike" kern="1200" cap="none" spc="0" baseline="0">
              <a:solidFill>
                <a:srgbClr val="FFFFFF"/>
              </a:solidFill>
              <a:uFillTx/>
              <a:latin typeface="Calibri" pitchFamily="34"/>
              <a:ea typeface="Microsoft YaHei" pitchFamily="1"/>
              <a:cs typeface="Segoe UI" pitchFamily="34"/>
            </a:endParaRPr>
          </a:p>
        </p:txBody>
      </p:sp>
      <p:sp>
        <p:nvSpPr>
          <p:cNvPr id="6" name="Text Box 3">
            <a:extLst>
              <a:ext uri="{FF2B5EF4-FFF2-40B4-BE49-F238E27FC236}">
                <a16:creationId xmlns:a16="http://schemas.microsoft.com/office/drawing/2014/main" id="{46C5D342-7321-D6F4-E264-7EF166BBC84B}"/>
              </a:ext>
            </a:extLst>
          </p:cNvPr>
          <p:cNvSpPr/>
          <p:nvPr/>
        </p:nvSpPr>
        <p:spPr>
          <a:xfrm>
            <a:off x="4281476" y="10155244"/>
            <a:ext cx="3276359" cy="534603"/>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44AFB7EB-73B3-4CB9-937D-C56FC20B874A}" type="slidenum">
              <a:t>9</a:t>
            </a:fld>
            <a:endParaRPr lang="fr-FR" sz="1200" b="0" i="0" u="none" strike="noStrike" kern="1200" cap="none" spc="0" baseline="0">
              <a:solidFill>
                <a:srgbClr val="FFFFFF"/>
              </a:solidFill>
              <a:uFillTx/>
              <a:latin typeface="Calibri" pitchFamily="34"/>
              <a:ea typeface="Microsoft YaHei" pitchFamily="1"/>
            </a:endParaRPr>
          </a:p>
        </p:txBody>
      </p:sp>
      <p:sp>
        <p:nvSpPr>
          <p:cNvPr id="7" name="Rectangle 4">
            <a:extLst>
              <a:ext uri="{FF2B5EF4-FFF2-40B4-BE49-F238E27FC236}">
                <a16:creationId xmlns:a16="http://schemas.microsoft.com/office/drawing/2014/main" id="{982126A1-23A6-1326-66E7-D01140BD1D10}"/>
              </a:ext>
            </a:extLst>
          </p:cNvPr>
          <p:cNvSpPr>
            <a:spLocks noGrp="1" noRot="1" noChangeAspect="1"/>
          </p:cNvSpPr>
          <p:nvPr>
            <p:ph type="sldImg"/>
          </p:nvPr>
        </p:nvSpPr>
        <p:spPr>
          <a:xfrm>
            <a:off x="1108075" y="801688"/>
            <a:ext cx="5341938" cy="4008437"/>
          </a:xfrm>
          <a:solidFill>
            <a:srgbClr val="5B9BD5"/>
          </a:solidFill>
          <a:ln w="25402">
            <a:solidFill>
              <a:srgbClr val="41719C"/>
            </a:solidFill>
            <a:prstDash val="solid"/>
          </a:ln>
        </p:spPr>
      </p:sp>
      <p:sp>
        <p:nvSpPr>
          <p:cNvPr id="8" name="Text Box 5">
            <a:extLst>
              <a:ext uri="{FF2B5EF4-FFF2-40B4-BE49-F238E27FC236}">
                <a16:creationId xmlns:a16="http://schemas.microsoft.com/office/drawing/2014/main" id="{7FB550DB-0542-8B83-BBC1-E9863C7A5168}"/>
              </a:ext>
            </a:extLst>
          </p:cNvPr>
          <p:cNvSpPr/>
          <p:nvPr/>
        </p:nvSpPr>
        <p:spPr>
          <a:xfrm>
            <a:off x="755641" y="5078522"/>
            <a:ext cx="6046561" cy="481139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5714E6C-7A79-0225-7125-B23A58A7D030}"/>
              </a:ext>
            </a:extLst>
          </p:cNvPr>
          <p:cNvSpPr txBox="1">
            <a:spLocks noGrp="1"/>
          </p:cNvSpPr>
          <p:nvPr>
            <p:ph type="ctrTitle"/>
          </p:nvPr>
        </p:nvSpPr>
        <p:spPr>
          <a:xfrm>
            <a:off x="1143000" y="1122361"/>
            <a:ext cx="6858000" cy="2387598"/>
          </a:xfrm>
        </p:spPr>
        <p:txBody>
          <a:bodyPr anchor="b" anchorCtr="1"/>
          <a:lstStyle>
            <a:lvl1pPr algn="ctr">
              <a:defRPr lang="fr-FR" sz="6000"/>
            </a:lvl1pPr>
          </a:lstStyle>
          <a:p>
            <a:pPr lvl="0"/>
            <a:r>
              <a:rPr lang="fr-FR"/>
              <a:t>Modifiez le style du titre</a:t>
            </a:r>
          </a:p>
        </p:txBody>
      </p:sp>
      <p:sp>
        <p:nvSpPr>
          <p:cNvPr id="3" name="Sous-titre 2">
            <a:extLst>
              <a:ext uri="{FF2B5EF4-FFF2-40B4-BE49-F238E27FC236}">
                <a16:creationId xmlns:a16="http://schemas.microsoft.com/office/drawing/2014/main" id="{6B842561-6342-3F1B-06A2-27EAA341B796}"/>
              </a:ext>
            </a:extLst>
          </p:cNvPr>
          <p:cNvSpPr txBox="1">
            <a:spLocks noGrp="1"/>
          </p:cNvSpPr>
          <p:nvPr>
            <p:ph type="subTitle" idx="1"/>
          </p:nvPr>
        </p:nvSpPr>
        <p:spPr>
          <a:xfrm>
            <a:off x="1143000" y="3602041"/>
            <a:ext cx="6858000" cy="1655758"/>
          </a:xfrm>
        </p:spPr>
        <p:txBody>
          <a:bodyPr anchorCtr="1"/>
          <a:lstStyle>
            <a:lvl1pPr algn="ctr">
              <a:defRPr sz="2400"/>
            </a:lvl1pPr>
          </a:lstStyle>
          <a:p>
            <a:pPr lvl="0"/>
            <a:r>
              <a:rPr lang="fr-FR"/>
              <a:t>Modifier le style des sous-titres du masque</a:t>
            </a:r>
          </a:p>
        </p:txBody>
      </p:sp>
    </p:spTree>
    <p:extLst>
      <p:ext uri="{BB962C8B-B14F-4D97-AF65-F5344CB8AC3E}">
        <p14:creationId xmlns:p14="http://schemas.microsoft.com/office/powerpoint/2010/main" val="15866599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3CEC4EA-E054-6748-25DE-745B1CEEE9AE}"/>
              </a:ext>
            </a:extLst>
          </p:cNvPr>
          <p:cNvSpPr txBox="1">
            <a:spLocks noGrp="1"/>
          </p:cNvSpPr>
          <p:nvPr>
            <p:ph type="title"/>
          </p:nvPr>
        </p:nvSpPr>
        <p:spPr/>
        <p:txBody>
          <a:bodyPr/>
          <a:lstStyle>
            <a:lvl1pPr>
              <a:defRPr lang="fr-FR"/>
            </a:lvl1pPr>
          </a:lstStyle>
          <a:p>
            <a:pPr lvl="0"/>
            <a:r>
              <a:rPr lang="fr-FR"/>
              <a:t>Modifiez le style du titre</a:t>
            </a:r>
          </a:p>
        </p:txBody>
      </p:sp>
      <p:sp>
        <p:nvSpPr>
          <p:cNvPr id="3" name="Espace réservé du texte vertical 2">
            <a:extLst>
              <a:ext uri="{FF2B5EF4-FFF2-40B4-BE49-F238E27FC236}">
                <a16:creationId xmlns:a16="http://schemas.microsoft.com/office/drawing/2014/main" id="{A3EC92DA-16FD-BFA5-01D8-AFA9A88A781C}"/>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extLst>
      <p:ext uri="{BB962C8B-B14F-4D97-AF65-F5344CB8AC3E}">
        <p14:creationId xmlns:p14="http://schemas.microsoft.com/office/powerpoint/2010/main" val="1625534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00B85661-1650-EFC8-B026-0D867C0B4890}"/>
              </a:ext>
            </a:extLst>
          </p:cNvPr>
          <p:cNvSpPr txBox="1">
            <a:spLocks noGrp="1"/>
          </p:cNvSpPr>
          <p:nvPr>
            <p:ph type="title" orient="vert"/>
          </p:nvPr>
        </p:nvSpPr>
        <p:spPr>
          <a:xfrm>
            <a:off x="6629400" y="273048"/>
            <a:ext cx="2057400" cy="5857875"/>
          </a:xfrm>
        </p:spPr>
        <p:txBody>
          <a:bodyPr vert="eaVert"/>
          <a:lstStyle>
            <a:lvl1pPr>
              <a:defRPr lang="fr-FR"/>
            </a:lvl1pPr>
          </a:lstStyle>
          <a:p>
            <a:pPr lvl="0"/>
            <a:r>
              <a:rPr lang="fr-FR"/>
              <a:t>Modifiez le style du titre</a:t>
            </a:r>
          </a:p>
        </p:txBody>
      </p:sp>
      <p:sp>
        <p:nvSpPr>
          <p:cNvPr id="3" name="Espace réservé du texte vertical 2">
            <a:extLst>
              <a:ext uri="{FF2B5EF4-FFF2-40B4-BE49-F238E27FC236}">
                <a16:creationId xmlns:a16="http://schemas.microsoft.com/office/drawing/2014/main" id="{F5EF36C1-73B7-1835-6D37-F53ACD977FC0}"/>
              </a:ext>
            </a:extLst>
          </p:cNvPr>
          <p:cNvSpPr txBox="1">
            <a:spLocks noGrp="1"/>
          </p:cNvSpPr>
          <p:nvPr>
            <p:ph type="body" orient="vert" idx="1"/>
          </p:nvPr>
        </p:nvSpPr>
        <p:spPr>
          <a:xfrm>
            <a:off x="457200" y="273048"/>
            <a:ext cx="6019796" cy="5857875"/>
          </a:xfrm>
        </p:spPr>
        <p:txBody>
          <a:bodyPr vert="eaVert"/>
          <a:lstStyle>
            <a:lvl1pPr>
              <a:defRPr/>
            </a:lvl1pPr>
            <a:lvl2pPr>
              <a:defRPr/>
            </a:lvl2pPr>
            <a:lvl3pPr>
              <a:defRPr/>
            </a:lvl3pPr>
            <a:lvl4pPr>
              <a:defRPr/>
            </a:lvl4pPr>
            <a:lvl5pPr>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extLst>
      <p:ext uri="{BB962C8B-B14F-4D97-AF65-F5344CB8AC3E}">
        <p14:creationId xmlns:p14="http://schemas.microsoft.com/office/powerpoint/2010/main" val="12423059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4B90CC9-EE96-458D-6B90-F0C3A58CBCCD}"/>
              </a:ext>
            </a:extLst>
          </p:cNvPr>
          <p:cNvSpPr txBox="1">
            <a:spLocks noGrp="1"/>
          </p:cNvSpPr>
          <p:nvPr>
            <p:ph type="ctrTitle"/>
          </p:nvPr>
        </p:nvSpPr>
        <p:spPr>
          <a:xfrm>
            <a:off x="1143000" y="1122361"/>
            <a:ext cx="6858000" cy="2387598"/>
          </a:xfrm>
        </p:spPr>
        <p:txBody>
          <a:bodyPr anchor="b" anchorCtr="1"/>
          <a:lstStyle>
            <a:lvl1pPr algn="ctr">
              <a:defRPr lang="fr-FR" sz="6000"/>
            </a:lvl1pPr>
          </a:lstStyle>
          <a:p>
            <a:pPr lvl="0"/>
            <a:r>
              <a:rPr lang="fr-FR"/>
              <a:t>Modifiez le style du titre</a:t>
            </a:r>
          </a:p>
        </p:txBody>
      </p:sp>
      <p:sp>
        <p:nvSpPr>
          <p:cNvPr id="3" name="Sous-titre 2">
            <a:extLst>
              <a:ext uri="{FF2B5EF4-FFF2-40B4-BE49-F238E27FC236}">
                <a16:creationId xmlns:a16="http://schemas.microsoft.com/office/drawing/2014/main" id="{B5D0BFDB-E683-DAA4-8E55-54DD74AACF99}"/>
              </a:ext>
            </a:extLst>
          </p:cNvPr>
          <p:cNvSpPr txBox="1">
            <a:spLocks noGrp="1"/>
          </p:cNvSpPr>
          <p:nvPr>
            <p:ph type="subTitle" idx="1"/>
          </p:nvPr>
        </p:nvSpPr>
        <p:spPr>
          <a:xfrm>
            <a:off x="1143000" y="3602041"/>
            <a:ext cx="6858000" cy="1655758"/>
          </a:xfrm>
        </p:spPr>
        <p:txBody>
          <a:bodyPr anchorCtr="1"/>
          <a:lstStyle>
            <a:lvl1pPr algn="ctr">
              <a:defRPr sz="2400"/>
            </a:lvl1pPr>
          </a:lstStyle>
          <a:p>
            <a:pPr lvl="0"/>
            <a:r>
              <a:rPr lang="fr-FR"/>
              <a:t>Modifier le style des sous-titres du masque</a:t>
            </a:r>
          </a:p>
        </p:txBody>
      </p:sp>
    </p:spTree>
    <p:extLst>
      <p:ext uri="{BB962C8B-B14F-4D97-AF65-F5344CB8AC3E}">
        <p14:creationId xmlns:p14="http://schemas.microsoft.com/office/powerpoint/2010/main" val="19496954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7E663E3-AE6B-8B7C-7C67-7C58359AD782}"/>
              </a:ext>
            </a:extLst>
          </p:cNvPr>
          <p:cNvSpPr txBox="1">
            <a:spLocks noGrp="1"/>
          </p:cNvSpPr>
          <p:nvPr>
            <p:ph type="title"/>
          </p:nvPr>
        </p:nvSpPr>
        <p:spPr/>
        <p:txBody>
          <a:bodyPr/>
          <a:lstStyle>
            <a:lvl1pPr>
              <a:defRPr lang="fr-FR"/>
            </a:lvl1pPr>
          </a:lstStyle>
          <a:p>
            <a:pPr lvl="0"/>
            <a:r>
              <a:rPr lang="fr-FR"/>
              <a:t>Modifiez le style du titre</a:t>
            </a:r>
          </a:p>
        </p:txBody>
      </p:sp>
      <p:sp>
        <p:nvSpPr>
          <p:cNvPr id="3" name="Espace réservé du contenu 2">
            <a:extLst>
              <a:ext uri="{FF2B5EF4-FFF2-40B4-BE49-F238E27FC236}">
                <a16:creationId xmlns:a16="http://schemas.microsoft.com/office/drawing/2014/main" id="{81B05460-1DAB-1C57-75CF-5261BDD6239E}"/>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extLst>
      <p:ext uri="{BB962C8B-B14F-4D97-AF65-F5344CB8AC3E}">
        <p14:creationId xmlns:p14="http://schemas.microsoft.com/office/powerpoint/2010/main" val="28224251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6628DD-E577-3F04-964F-65F2D39A06B4}"/>
              </a:ext>
            </a:extLst>
          </p:cNvPr>
          <p:cNvSpPr txBox="1">
            <a:spLocks noGrp="1"/>
          </p:cNvSpPr>
          <p:nvPr>
            <p:ph type="title"/>
          </p:nvPr>
        </p:nvSpPr>
        <p:spPr>
          <a:xfrm>
            <a:off x="623885" y="1709735"/>
            <a:ext cx="7886700" cy="2852735"/>
          </a:xfrm>
        </p:spPr>
        <p:txBody>
          <a:bodyPr anchor="b"/>
          <a:lstStyle>
            <a:lvl1pPr>
              <a:defRPr lang="fr-FR" sz="6000"/>
            </a:lvl1pPr>
          </a:lstStyle>
          <a:p>
            <a:pPr lvl="0"/>
            <a:r>
              <a:rPr lang="fr-FR"/>
              <a:t>Modifiez le style du titre</a:t>
            </a:r>
          </a:p>
        </p:txBody>
      </p:sp>
      <p:sp>
        <p:nvSpPr>
          <p:cNvPr id="3" name="Espace réservé du texte 2">
            <a:extLst>
              <a:ext uri="{FF2B5EF4-FFF2-40B4-BE49-F238E27FC236}">
                <a16:creationId xmlns:a16="http://schemas.microsoft.com/office/drawing/2014/main" id="{129E1173-0F68-210E-865A-1F94CBA19EA6}"/>
              </a:ext>
            </a:extLst>
          </p:cNvPr>
          <p:cNvSpPr txBox="1">
            <a:spLocks noGrp="1"/>
          </p:cNvSpPr>
          <p:nvPr>
            <p:ph type="body" idx="1"/>
          </p:nvPr>
        </p:nvSpPr>
        <p:spPr>
          <a:xfrm>
            <a:off x="623885" y="4589465"/>
            <a:ext cx="7886700" cy="1500182"/>
          </a:xfrm>
        </p:spPr>
        <p:txBody>
          <a:bodyPr/>
          <a:lstStyle>
            <a:lvl1pPr>
              <a:defRPr sz="2400">
                <a:solidFill>
                  <a:srgbClr val="898989"/>
                </a:solidFill>
              </a:defRPr>
            </a:lvl1pPr>
          </a:lstStyle>
          <a:p>
            <a:pPr lvl="0"/>
            <a:r>
              <a:rPr lang="fr-FR"/>
              <a:t>Modifier les styles du texte du masque</a:t>
            </a:r>
          </a:p>
        </p:txBody>
      </p:sp>
    </p:spTree>
    <p:extLst>
      <p:ext uri="{BB962C8B-B14F-4D97-AF65-F5344CB8AC3E}">
        <p14:creationId xmlns:p14="http://schemas.microsoft.com/office/powerpoint/2010/main" val="26585533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C1F5A16-4D76-E410-2211-06EBD79B3DB6}"/>
              </a:ext>
            </a:extLst>
          </p:cNvPr>
          <p:cNvSpPr txBox="1">
            <a:spLocks noGrp="1"/>
          </p:cNvSpPr>
          <p:nvPr>
            <p:ph type="title"/>
          </p:nvPr>
        </p:nvSpPr>
        <p:spPr/>
        <p:txBody>
          <a:bodyPr/>
          <a:lstStyle>
            <a:lvl1pPr>
              <a:defRPr lang="fr-FR"/>
            </a:lvl1pPr>
          </a:lstStyle>
          <a:p>
            <a:pPr lvl="0"/>
            <a:r>
              <a:rPr lang="fr-FR"/>
              <a:t>Modifiez le style du titre</a:t>
            </a:r>
          </a:p>
        </p:txBody>
      </p:sp>
      <p:sp>
        <p:nvSpPr>
          <p:cNvPr id="3" name="Espace réservé du contenu 2">
            <a:extLst>
              <a:ext uri="{FF2B5EF4-FFF2-40B4-BE49-F238E27FC236}">
                <a16:creationId xmlns:a16="http://schemas.microsoft.com/office/drawing/2014/main" id="{179C59D6-C54E-B8E5-F01E-F616AD66225F}"/>
              </a:ext>
            </a:extLst>
          </p:cNvPr>
          <p:cNvSpPr txBox="1">
            <a:spLocks noGrp="1"/>
          </p:cNvSpPr>
          <p:nvPr>
            <p:ph idx="1"/>
          </p:nvPr>
        </p:nvSpPr>
        <p:spPr>
          <a:xfrm>
            <a:off x="457200" y="1604964"/>
            <a:ext cx="4038603" cy="4525959"/>
          </a:xfrm>
        </p:spPr>
        <p:txBody>
          <a:bodyPr/>
          <a:lstStyle>
            <a:lvl1pPr>
              <a:defRPr/>
            </a:lvl1pPr>
            <a:lvl2pPr>
              <a:defRPr/>
            </a:lvl2pPr>
            <a:lvl3pPr>
              <a:defRPr/>
            </a:lvl3pPr>
            <a:lvl4pPr>
              <a:defRPr/>
            </a:lvl4pPr>
            <a:lvl5pPr>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D059CF67-C0BF-0616-0FA9-0247D7544FC7}"/>
              </a:ext>
            </a:extLst>
          </p:cNvPr>
          <p:cNvSpPr txBox="1">
            <a:spLocks noGrp="1"/>
          </p:cNvSpPr>
          <p:nvPr>
            <p:ph idx="2"/>
          </p:nvPr>
        </p:nvSpPr>
        <p:spPr>
          <a:xfrm>
            <a:off x="4648196" y="1604964"/>
            <a:ext cx="4038603" cy="4525959"/>
          </a:xfrm>
        </p:spPr>
        <p:txBody>
          <a:bodyPr/>
          <a:lstStyle>
            <a:lvl1pPr>
              <a:defRPr/>
            </a:lvl1pPr>
            <a:lvl2pPr>
              <a:defRPr/>
            </a:lvl2pPr>
            <a:lvl3pPr>
              <a:defRPr/>
            </a:lvl3pPr>
            <a:lvl4pPr>
              <a:defRPr/>
            </a:lvl4pPr>
            <a:lvl5pPr>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extLst>
      <p:ext uri="{BB962C8B-B14F-4D97-AF65-F5344CB8AC3E}">
        <p14:creationId xmlns:p14="http://schemas.microsoft.com/office/powerpoint/2010/main" val="9686109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2013EBC-1908-A2C1-1C76-04379D613356}"/>
              </a:ext>
            </a:extLst>
          </p:cNvPr>
          <p:cNvSpPr txBox="1">
            <a:spLocks noGrp="1"/>
          </p:cNvSpPr>
          <p:nvPr>
            <p:ph type="title"/>
          </p:nvPr>
        </p:nvSpPr>
        <p:spPr>
          <a:xfrm>
            <a:off x="630241" y="365129"/>
            <a:ext cx="7886700" cy="1325559"/>
          </a:xfrm>
        </p:spPr>
        <p:txBody>
          <a:bodyPr/>
          <a:lstStyle>
            <a:lvl1pPr>
              <a:defRPr lang="fr-FR"/>
            </a:lvl1pPr>
          </a:lstStyle>
          <a:p>
            <a:pPr lvl="0"/>
            <a:r>
              <a:rPr lang="fr-FR"/>
              <a:t>Modifiez le style du titre</a:t>
            </a:r>
          </a:p>
        </p:txBody>
      </p:sp>
      <p:sp>
        <p:nvSpPr>
          <p:cNvPr id="3" name="Espace réservé du texte 2">
            <a:extLst>
              <a:ext uri="{FF2B5EF4-FFF2-40B4-BE49-F238E27FC236}">
                <a16:creationId xmlns:a16="http://schemas.microsoft.com/office/drawing/2014/main" id="{439EADB0-5A0A-E0D7-D146-367261CFF66C}"/>
              </a:ext>
            </a:extLst>
          </p:cNvPr>
          <p:cNvSpPr txBox="1">
            <a:spLocks noGrp="1"/>
          </p:cNvSpPr>
          <p:nvPr>
            <p:ph type="body" idx="1"/>
          </p:nvPr>
        </p:nvSpPr>
        <p:spPr>
          <a:xfrm>
            <a:off x="630241" y="1681160"/>
            <a:ext cx="3868734" cy="823910"/>
          </a:xfrm>
        </p:spPr>
        <p:txBody>
          <a:bodyPr anchor="b"/>
          <a:lstStyle>
            <a:lvl1pPr>
              <a:defRPr sz="2400" b="1"/>
            </a:lvl1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9E67B81C-B1B4-E5AB-BFCC-8657BEECA25B}"/>
              </a:ext>
            </a:extLst>
          </p:cNvPr>
          <p:cNvSpPr txBox="1">
            <a:spLocks noGrp="1"/>
          </p:cNvSpPr>
          <p:nvPr>
            <p:ph idx="2"/>
          </p:nvPr>
        </p:nvSpPr>
        <p:spPr>
          <a:xfrm>
            <a:off x="630241" y="2505071"/>
            <a:ext cx="3868734" cy="3684583"/>
          </a:xfrm>
        </p:spPr>
        <p:txBody>
          <a:bodyPr/>
          <a:lstStyle>
            <a:lvl1pPr>
              <a:defRPr/>
            </a:lvl1pPr>
            <a:lvl2pPr>
              <a:defRPr/>
            </a:lvl2pPr>
            <a:lvl3pPr>
              <a:defRPr/>
            </a:lvl3pPr>
            <a:lvl4pPr>
              <a:defRPr/>
            </a:lvl4pPr>
            <a:lvl5pPr>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428DD6AD-8B56-2EC4-A009-393E6D4F0B31}"/>
              </a:ext>
            </a:extLst>
          </p:cNvPr>
          <p:cNvSpPr txBox="1">
            <a:spLocks noGrp="1"/>
          </p:cNvSpPr>
          <p:nvPr>
            <p:ph type="body" idx="3"/>
          </p:nvPr>
        </p:nvSpPr>
        <p:spPr>
          <a:xfrm>
            <a:off x="4629149" y="1681160"/>
            <a:ext cx="3887791" cy="823910"/>
          </a:xfrm>
        </p:spPr>
        <p:txBody>
          <a:bodyPr anchor="b"/>
          <a:lstStyle>
            <a:lvl1pPr>
              <a:defRPr sz="2400" b="1"/>
            </a:lvl1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8F750907-DF8C-CD5A-1AD5-15B538AE59EB}"/>
              </a:ext>
            </a:extLst>
          </p:cNvPr>
          <p:cNvSpPr txBox="1">
            <a:spLocks noGrp="1"/>
          </p:cNvSpPr>
          <p:nvPr>
            <p:ph idx="4"/>
          </p:nvPr>
        </p:nvSpPr>
        <p:spPr>
          <a:xfrm>
            <a:off x="4629149" y="2505071"/>
            <a:ext cx="3887791" cy="3684583"/>
          </a:xfrm>
        </p:spPr>
        <p:txBody>
          <a:bodyPr/>
          <a:lstStyle>
            <a:lvl1pPr>
              <a:defRPr/>
            </a:lvl1pPr>
            <a:lvl2pPr>
              <a:defRPr/>
            </a:lvl2pPr>
            <a:lvl3pPr>
              <a:defRPr/>
            </a:lvl3pPr>
            <a:lvl4pPr>
              <a:defRPr/>
            </a:lvl4pPr>
            <a:lvl5pPr>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extLst>
      <p:ext uri="{BB962C8B-B14F-4D97-AF65-F5344CB8AC3E}">
        <p14:creationId xmlns:p14="http://schemas.microsoft.com/office/powerpoint/2010/main" val="25987395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ABB79F-5768-CE2C-E0C7-D82BDC5A5AEC}"/>
              </a:ext>
            </a:extLst>
          </p:cNvPr>
          <p:cNvSpPr txBox="1">
            <a:spLocks noGrp="1"/>
          </p:cNvSpPr>
          <p:nvPr>
            <p:ph type="title"/>
          </p:nvPr>
        </p:nvSpPr>
        <p:spPr/>
        <p:txBody>
          <a:bodyPr/>
          <a:lstStyle>
            <a:lvl1pPr>
              <a:defRPr lang="fr-FR"/>
            </a:lvl1pPr>
          </a:lstStyle>
          <a:p>
            <a:pPr lvl="0"/>
            <a:r>
              <a:rPr lang="fr-FR"/>
              <a:t>Modifiez le style du titre</a:t>
            </a:r>
          </a:p>
        </p:txBody>
      </p:sp>
    </p:spTree>
    <p:extLst>
      <p:ext uri="{BB962C8B-B14F-4D97-AF65-F5344CB8AC3E}">
        <p14:creationId xmlns:p14="http://schemas.microsoft.com/office/powerpoint/2010/main" val="99915770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141124676"/>
      </p:ext>
    </p:extLst>
  </p:cSld>
  <p:clrMapOvr>
    <a:masterClrMapping/>
  </p:clrMapOvr>
  <p:hf sldNum="0"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696C1FC-F780-EFF9-B897-4F37887D0A8E}"/>
              </a:ext>
            </a:extLst>
          </p:cNvPr>
          <p:cNvSpPr txBox="1">
            <a:spLocks noGrp="1"/>
          </p:cNvSpPr>
          <p:nvPr>
            <p:ph type="title"/>
          </p:nvPr>
        </p:nvSpPr>
        <p:spPr>
          <a:xfrm>
            <a:off x="630241" y="457200"/>
            <a:ext cx="2949570" cy="1600200"/>
          </a:xfrm>
        </p:spPr>
        <p:txBody>
          <a:bodyPr anchor="b"/>
          <a:lstStyle>
            <a:lvl1pPr>
              <a:defRPr lang="fr-FR" sz="3200"/>
            </a:lvl1pPr>
          </a:lstStyle>
          <a:p>
            <a:pPr lvl="0"/>
            <a:r>
              <a:rPr lang="fr-FR"/>
              <a:t>Modifiez le style du titre</a:t>
            </a:r>
          </a:p>
        </p:txBody>
      </p:sp>
      <p:sp>
        <p:nvSpPr>
          <p:cNvPr id="3" name="Espace réservé du contenu 2">
            <a:extLst>
              <a:ext uri="{FF2B5EF4-FFF2-40B4-BE49-F238E27FC236}">
                <a16:creationId xmlns:a16="http://schemas.microsoft.com/office/drawing/2014/main" id="{1B13AE7F-AB06-CD3A-C5F7-AFFC37502229}"/>
              </a:ext>
            </a:extLst>
          </p:cNvPr>
          <p:cNvSpPr txBox="1">
            <a:spLocks noGrp="1"/>
          </p:cNvSpPr>
          <p:nvPr>
            <p:ph idx="1"/>
          </p:nvPr>
        </p:nvSpPr>
        <p:spPr>
          <a:xfrm>
            <a:off x="3887791" y="987423"/>
            <a:ext cx="4629149" cy="4873623"/>
          </a:xfrm>
        </p:spPr>
        <p:txBody>
          <a:bodyPr/>
          <a:lstStyle>
            <a:lvl1pPr>
              <a:defRPr/>
            </a:lvl1pPr>
            <a:lvl2pPr>
              <a:defRPr sz="2800"/>
            </a:lvl2pPr>
            <a:lvl3pPr>
              <a:defRPr sz="2400"/>
            </a:lvl3pPr>
            <a:lvl4pPr>
              <a:defRPr sz="2000"/>
            </a:lvl4pPr>
            <a:lvl5pPr>
              <a:defRPr sz="2000"/>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44E647CB-CF56-9831-F1FB-C2D960BCB2AA}"/>
              </a:ext>
            </a:extLst>
          </p:cNvPr>
          <p:cNvSpPr txBox="1">
            <a:spLocks noGrp="1"/>
          </p:cNvSpPr>
          <p:nvPr>
            <p:ph type="body" idx="2"/>
          </p:nvPr>
        </p:nvSpPr>
        <p:spPr>
          <a:xfrm>
            <a:off x="630241" y="2057400"/>
            <a:ext cx="2949570" cy="3811584"/>
          </a:xfrm>
        </p:spPr>
        <p:txBody>
          <a:bodyPr/>
          <a:lstStyle>
            <a:lvl1pPr>
              <a:defRPr sz="1600"/>
            </a:lvl1pPr>
          </a:lstStyle>
          <a:p>
            <a:pPr lvl="0"/>
            <a:r>
              <a:rPr lang="fr-FR"/>
              <a:t>Modifier les styles du texte du masque</a:t>
            </a:r>
          </a:p>
        </p:txBody>
      </p:sp>
    </p:spTree>
    <p:extLst>
      <p:ext uri="{BB962C8B-B14F-4D97-AF65-F5344CB8AC3E}">
        <p14:creationId xmlns:p14="http://schemas.microsoft.com/office/powerpoint/2010/main" val="2753475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078C4FB-6B6C-4000-899E-ADEF80A6FBEA}"/>
              </a:ext>
            </a:extLst>
          </p:cNvPr>
          <p:cNvSpPr txBox="1">
            <a:spLocks noGrp="1"/>
          </p:cNvSpPr>
          <p:nvPr>
            <p:ph type="title"/>
          </p:nvPr>
        </p:nvSpPr>
        <p:spPr/>
        <p:txBody>
          <a:bodyPr/>
          <a:lstStyle>
            <a:lvl1pPr>
              <a:defRPr lang="fr-FR"/>
            </a:lvl1pPr>
          </a:lstStyle>
          <a:p>
            <a:pPr lvl="0"/>
            <a:r>
              <a:rPr lang="fr-FR"/>
              <a:t>Modifiez le style du titre</a:t>
            </a:r>
          </a:p>
        </p:txBody>
      </p:sp>
      <p:sp>
        <p:nvSpPr>
          <p:cNvPr id="3" name="Espace réservé du contenu 2">
            <a:extLst>
              <a:ext uri="{FF2B5EF4-FFF2-40B4-BE49-F238E27FC236}">
                <a16:creationId xmlns:a16="http://schemas.microsoft.com/office/drawing/2014/main" id="{F691F795-2AD1-25A2-DE67-3A605B3F66AA}"/>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extLst>
      <p:ext uri="{BB962C8B-B14F-4D97-AF65-F5344CB8AC3E}">
        <p14:creationId xmlns:p14="http://schemas.microsoft.com/office/powerpoint/2010/main" val="348296952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D062A3-A945-6189-6320-98C02656710C}"/>
              </a:ext>
            </a:extLst>
          </p:cNvPr>
          <p:cNvSpPr txBox="1">
            <a:spLocks noGrp="1"/>
          </p:cNvSpPr>
          <p:nvPr>
            <p:ph type="title"/>
          </p:nvPr>
        </p:nvSpPr>
        <p:spPr>
          <a:xfrm>
            <a:off x="630241" y="457200"/>
            <a:ext cx="2949570" cy="1600200"/>
          </a:xfrm>
        </p:spPr>
        <p:txBody>
          <a:bodyPr anchor="b"/>
          <a:lstStyle>
            <a:lvl1pPr>
              <a:defRPr lang="fr-FR" sz="3200"/>
            </a:lvl1pPr>
          </a:lstStyle>
          <a:p>
            <a:pPr lvl="0"/>
            <a:r>
              <a:rPr lang="fr-FR"/>
              <a:t>Modifiez le style du titre</a:t>
            </a:r>
          </a:p>
        </p:txBody>
      </p:sp>
      <p:sp>
        <p:nvSpPr>
          <p:cNvPr id="3" name="Espace réservé pour une image  2">
            <a:extLst>
              <a:ext uri="{FF2B5EF4-FFF2-40B4-BE49-F238E27FC236}">
                <a16:creationId xmlns:a16="http://schemas.microsoft.com/office/drawing/2014/main" id="{73ABC595-CDF6-6C61-F39A-324235DC0482}"/>
              </a:ext>
            </a:extLst>
          </p:cNvPr>
          <p:cNvSpPr txBox="1">
            <a:spLocks noGrp="1"/>
          </p:cNvSpPr>
          <p:nvPr>
            <p:ph type="pic" idx="1"/>
          </p:nvPr>
        </p:nvSpPr>
        <p:spPr>
          <a:xfrm>
            <a:off x="3887791" y="987423"/>
            <a:ext cx="4629149" cy="4873623"/>
          </a:xfrm>
        </p:spPr>
        <p:txBody>
          <a:bodyPr/>
          <a:lstStyle>
            <a:lvl1pPr>
              <a:defRPr/>
            </a:lvl1pPr>
          </a:lstStyle>
          <a:p>
            <a:pPr lvl="0"/>
            <a:endParaRPr lang="fr-FR"/>
          </a:p>
        </p:txBody>
      </p:sp>
      <p:sp>
        <p:nvSpPr>
          <p:cNvPr id="4" name="Espace réservé du texte 3">
            <a:extLst>
              <a:ext uri="{FF2B5EF4-FFF2-40B4-BE49-F238E27FC236}">
                <a16:creationId xmlns:a16="http://schemas.microsoft.com/office/drawing/2014/main" id="{B950EE54-9BA0-2A3C-1D1A-03B1AE9210C8}"/>
              </a:ext>
            </a:extLst>
          </p:cNvPr>
          <p:cNvSpPr txBox="1">
            <a:spLocks noGrp="1"/>
          </p:cNvSpPr>
          <p:nvPr>
            <p:ph type="body" idx="2"/>
          </p:nvPr>
        </p:nvSpPr>
        <p:spPr>
          <a:xfrm>
            <a:off x="630241" y="2057400"/>
            <a:ext cx="2949570" cy="3811584"/>
          </a:xfrm>
        </p:spPr>
        <p:txBody>
          <a:bodyPr/>
          <a:lstStyle>
            <a:lvl1pPr>
              <a:defRPr sz="1600"/>
            </a:lvl1pPr>
          </a:lstStyle>
          <a:p>
            <a:pPr lvl="0"/>
            <a:r>
              <a:rPr lang="fr-FR"/>
              <a:t>Modifier les styles du texte du masque</a:t>
            </a:r>
          </a:p>
        </p:txBody>
      </p:sp>
    </p:spTree>
    <p:extLst>
      <p:ext uri="{BB962C8B-B14F-4D97-AF65-F5344CB8AC3E}">
        <p14:creationId xmlns:p14="http://schemas.microsoft.com/office/powerpoint/2010/main" val="22081378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848A967-82F7-3D0D-D1AB-9A76E56A6F0A}"/>
              </a:ext>
            </a:extLst>
          </p:cNvPr>
          <p:cNvSpPr txBox="1">
            <a:spLocks noGrp="1"/>
          </p:cNvSpPr>
          <p:nvPr>
            <p:ph type="title"/>
          </p:nvPr>
        </p:nvSpPr>
        <p:spPr/>
        <p:txBody>
          <a:bodyPr/>
          <a:lstStyle>
            <a:lvl1pPr>
              <a:defRPr lang="fr-FR"/>
            </a:lvl1pPr>
          </a:lstStyle>
          <a:p>
            <a:pPr lvl="0"/>
            <a:r>
              <a:rPr lang="fr-FR"/>
              <a:t>Modifiez le style du titre</a:t>
            </a:r>
          </a:p>
        </p:txBody>
      </p:sp>
      <p:sp>
        <p:nvSpPr>
          <p:cNvPr id="3" name="Espace réservé du texte vertical 2">
            <a:extLst>
              <a:ext uri="{FF2B5EF4-FFF2-40B4-BE49-F238E27FC236}">
                <a16:creationId xmlns:a16="http://schemas.microsoft.com/office/drawing/2014/main" id="{8181ECAC-1E0E-559E-B38F-38C08DEEA23B}"/>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extLst>
      <p:ext uri="{BB962C8B-B14F-4D97-AF65-F5344CB8AC3E}">
        <p14:creationId xmlns:p14="http://schemas.microsoft.com/office/powerpoint/2010/main" val="219258968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C5D9AFB6-77C5-B8D5-120C-9CE1FA3BD843}"/>
              </a:ext>
            </a:extLst>
          </p:cNvPr>
          <p:cNvSpPr txBox="1">
            <a:spLocks noGrp="1"/>
          </p:cNvSpPr>
          <p:nvPr>
            <p:ph type="title" orient="vert"/>
          </p:nvPr>
        </p:nvSpPr>
        <p:spPr>
          <a:xfrm>
            <a:off x="6629400" y="273048"/>
            <a:ext cx="2057400" cy="5857875"/>
          </a:xfrm>
        </p:spPr>
        <p:txBody>
          <a:bodyPr vert="eaVert"/>
          <a:lstStyle>
            <a:lvl1pPr>
              <a:defRPr lang="fr-FR"/>
            </a:lvl1pPr>
          </a:lstStyle>
          <a:p>
            <a:pPr lvl="0"/>
            <a:r>
              <a:rPr lang="fr-FR"/>
              <a:t>Modifiez le style du titre</a:t>
            </a:r>
          </a:p>
        </p:txBody>
      </p:sp>
      <p:sp>
        <p:nvSpPr>
          <p:cNvPr id="3" name="Espace réservé du texte vertical 2">
            <a:extLst>
              <a:ext uri="{FF2B5EF4-FFF2-40B4-BE49-F238E27FC236}">
                <a16:creationId xmlns:a16="http://schemas.microsoft.com/office/drawing/2014/main" id="{09FC5846-E720-E997-D425-C8EDA4B57EDC}"/>
              </a:ext>
            </a:extLst>
          </p:cNvPr>
          <p:cNvSpPr txBox="1">
            <a:spLocks noGrp="1"/>
          </p:cNvSpPr>
          <p:nvPr>
            <p:ph type="body" orient="vert" idx="1"/>
          </p:nvPr>
        </p:nvSpPr>
        <p:spPr>
          <a:xfrm>
            <a:off x="457200" y="273048"/>
            <a:ext cx="6019796" cy="5857875"/>
          </a:xfrm>
        </p:spPr>
        <p:txBody>
          <a:bodyPr vert="eaVert"/>
          <a:lstStyle>
            <a:lvl1pPr>
              <a:defRPr/>
            </a:lvl1pPr>
            <a:lvl2pPr>
              <a:defRPr/>
            </a:lvl2pPr>
            <a:lvl3pPr>
              <a:defRPr/>
            </a:lvl3pPr>
            <a:lvl4pPr>
              <a:defRPr/>
            </a:lvl4pPr>
            <a:lvl5pPr>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extLst>
      <p:ext uri="{BB962C8B-B14F-4D97-AF65-F5344CB8AC3E}">
        <p14:creationId xmlns:p14="http://schemas.microsoft.com/office/powerpoint/2010/main" val="408565720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AC769A-1154-BFC9-D593-65B8B5B64893}"/>
              </a:ext>
            </a:extLst>
          </p:cNvPr>
          <p:cNvSpPr txBox="1">
            <a:spLocks noGrp="1"/>
          </p:cNvSpPr>
          <p:nvPr>
            <p:ph type="ctrTitle"/>
          </p:nvPr>
        </p:nvSpPr>
        <p:spPr>
          <a:xfrm>
            <a:off x="1143000" y="1122361"/>
            <a:ext cx="6858000" cy="2387598"/>
          </a:xfrm>
        </p:spPr>
        <p:txBody>
          <a:bodyPr anchor="b" anchorCtr="1"/>
          <a:lstStyle>
            <a:lvl1pPr algn="ctr">
              <a:defRPr lang="fr-FR" sz="6000"/>
            </a:lvl1pPr>
          </a:lstStyle>
          <a:p>
            <a:pPr lvl="0"/>
            <a:r>
              <a:rPr lang="fr-FR"/>
              <a:t>Modifiez le style du titre</a:t>
            </a:r>
          </a:p>
        </p:txBody>
      </p:sp>
      <p:sp>
        <p:nvSpPr>
          <p:cNvPr id="3" name="Sous-titre 2">
            <a:extLst>
              <a:ext uri="{FF2B5EF4-FFF2-40B4-BE49-F238E27FC236}">
                <a16:creationId xmlns:a16="http://schemas.microsoft.com/office/drawing/2014/main" id="{0E2DD7C0-C1D9-092E-48FC-136DDDC90DFC}"/>
              </a:ext>
            </a:extLst>
          </p:cNvPr>
          <p:cNvSpPr txBox="1">
            <a:spLocks noGrp="1"/>
          </p:cNvSpPr>
          <p:nvPr>
            <p:ph type="subTitle" idx="1"/>
          </p:nvPr>
        </p:nvSpPr>
        <p:spPr>
          <a:xfrm>
            <a:off x="1143000" y="3602041"/>
            <a:ext cx="6858000" cy="1655758"/>
          </a:xfrm>
        </p:spPr>
        <p:txBody>
          <a:bodyPr anchorCtr="1"/>
          <a:lstStyle>
            <a:lvl1pPr algn="ctr">
              <a:defRPr sz="2400"/>
            </a:lvl1pPr>
          </a:lstStyle>
          <a:p>
            <a:pPr lvl="0"/>
            <a:r>
              <a:rPr lang="fr-FR"/>
              <a:t>Modifier le style des sous-titres du masque</a:t>
            </a:r>
          </a:p>
        </p:txBody>
      </p:sp>
    </p:spTree>
    <p:extLst>
      <p:ext uri="{BB962C8B-B14F-4D97-AF65-F5344CB8AC3E}">
        <p14:creationId xmlns:p14="http://schemas.microsoft.com/office/powerpoint/2010/main" val="401084571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EDFEF49-A6ED-F9C2-DC52-6E72A4E53411}"/>
              </a:ext>
            </a:extLst>
          </p:cNvPr>
          <p:cNvSpPr txBox="1">
            <a:spLocks noGrp="1"/>
          </p:cNvSpPr>
          <p:nvPr>
            <p:ph type="title"/>
          </p:nvPr>
        </p:nvSpPr>
        <p:spPr/>
        <p:txBody>
          <a:bodyPr/>
          <a:lstStyle>
            <a:lvl1pPr>
              <a:defRPr lang="fr-FR"/>
            </a:lvl1pPr>
          </a:lstStyle>
          <a:p>
            <a:pPr lvl="0"/>
            <a:r>
              <a:rPr lang="fr-FR"/>
              <a:t>Modifiez le style du titre</a:t>
            </a:r>
          </a:p>
        </p:txBody>
      </p:sp>
      <p:sp>
        <p:nvSpPr>
          <p:cNvPr id="3" name="Espace réservé du contenu 2">
            <a:extLst>
              <a:ext uri="{FF2B5EF4-FFF2-40B4-BE49-F238E27FC236}">
                <a16:creationId xmlns:a16="http://schemas.microsoft.com/office/drawing/2014/main" id="{AD30ABAA-D5FA-0431-8D26-59F663644F0A}"/>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extLst>
      <p:ext uri="{BB962C8B-B14F-4D97-AF65-F5344CB8AC3E}">
        <p14:creationId xmlns:p14="http://schemas.microsoft.com/office/powerpoint/2010/main" val="427864811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2D92F6F-41B4-EDAF-1A26-EB2B1AC6431C}"/>
              </a:ext>
            </a:extLst>
          </p:cNvPr>
          <p:cNvSpPr txBox="1">
            <a:spLocks noGrp="1"/>
          </p:cNvSpPr>
          <p:nvPr>
            <p:ph type="title"/>
          </p:nvPr>
        </p:nvSpPr>
        <p:spPr>
          <a:xfrm>
            <a:off x="623885" y="1709735"/>
            <a:ext cx="7886700" cy="2852735"/>
          </a:xfrm>
        </p:spPr>
        <p:txBody>
          <a:bodyPr anchor="b"/>
          <a:lstStyle>
            <a:lvl1pPr>
              <a:defRPr lang="fr-FR" sz="6000"/>
            </a:lvl1pPr>
          </a:lstStyle>
          <a:p>
            <a:pPr lvl="0"/>
            <a:r>
              <a:rPr lang="fr-FR"/>
              <a:t>Modifiez le style du titre</a:t>
            </a:r>
          </a:p>
        </p:txBody>
      </p:sp>
      <p:sp>
        <p:nvSpPr>
          <p:cNvPr id="3" name="Espace réservé du texte 2">
            <a:extLst>
              <a:ext uri="{FF2B5EF4-FFF2-40B4-BE49-F238E27FC236}">
                <a16:creationId xmlns:a16="http://schemas.microsoft.com/office/drawing/2014/main" id="{6A358765-0A96-6B0B-57F9-92BCA390BE15}"/>
              </a:ext>
            </a:extLst>
          </p:cNvPr>
          <p:cNvSpPr txBox="1">
            <a:spLocks noGrp="1"/>
          </p:cNvSpPr>
          <p:nvPr>
            <p:ph type="body" idx="1"/>
          </p:nvPr>
        </p:nvSpPr>
        <p:spPr>
          <a:xfrm>
            <a:off x="623885" y="4589465"/>
            <a:ext cx="7886700" cy="1500182"/>
          </a:xfrm>
        </p:spPr>
        <p:txBody>
          <a:bodyPr/>
          <a:lstStyle>
            <a:lvl1pPr>
              <a:defRPr sz="2400">
                <a:solidFill>
                  <a:srgbClr val="898989"/>
                </a:solidFill>
              </a:defRPr>
            </a:lvl1pPr>
          </a:lstStyle>
          <a:p>
            <a:pPr lvl="0"/>
            <a:r>
              <a:rPr lang="fr-FR"/>
              <a:t>Modifier les styles du texte du masque</a:t>
            </a:r>
          </a:p>
        </p:txBody>
      </p:sp>
    </p:spTree>
    <p:extLst>
      <p:ext uri="{BB962C8B-B14F-4D97-AF65-F5344CB8AC3E}">
        <p14:creationId xmlns:p14="http://schemas.microsoft.com/office/powerpoint/2010/main" val="144965013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D8CC47-B888-F778-306C-1DA32F05D679}"/>
              </a:ext>
            </a:extLst>
          </p:cNvPr>
          <p:cNvSpPr txBox="1">
            <a:spLocks noGrp="1"/>
          </p:cNvSpPr>
          <p:nvPr>
            <p:ph type="title"/>
          </p:nvPr>
        </p:nvSpPr>
        <p:spPr/>
        <p:txBody>
          <a:bodyPr/>
          <a:lstStyle>
            <a:lvl1pPr>
              <a:defRPr lang="fr-FR"/>
            </a:lvl1pPr>
          </a:lstStyle>
          <a:p>
            <a:pPr lvl="0"/>
            <a:r>
              <a:rPr lang="fr-FR"/>
              <a:t>Modifiez le style du titre</a:t>
            </a:r>
          </a:p>
        </p:txBody>
      </p:sp>
      <p:sp>
        <p:nvSpPr>
          <p:cNvPr id="3" name="Espace réservé du contenu 2">
            <a:extLst>
              <a:ext uri="{FF2B5EF4-FFF2-40B4-BE49-F238E27FC236}">
                <a16:creationId xmlns:a16="http://schemas.microsoft.com/office/drawing/2014/main" id="{14834044-E54C-41B7-7226-A0F3F03F6F67}"/>
              </a:ext>
            </a:extLst>
          </p:cNvPr>
          <p:cNvSpPr txBox="1">
            <a:spLocks noGrp="1"/>
          </p:cNvSpPr>
          <p:nvPr>
            <p:ph idx="1"/>
          </p:nvPr>
        </p:nvSpPr>
        <p:spPr>
          <a:xfrm>
            <a:off x="457200" y="1604964"/>
            <a:ext cx="4038603" cy="4525959"/>
          </a:xfrm>
        </p:spPr>
        <p:txBody>
          <a:bodyPr/>
          <a:lstStyle>
            <a:lvl1pPr>
              <a:defRPr/>
            </a:lvl1pPr>
            <a:lvl2pPr>
              <a:defRPr/>
            </a:lvl2pPr>
            <a:lvl3pPr>
              <a:defRPr/>
            </a:lvl3pPr>
            <a:lvl4pPr>
              <a:defRPr/>
            </a:lvl4pPr>
            <a:lvl5pPr>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99D3FCAC-AB36-334B-4B6C-F7C6BE54C718}"/>
              </a:ext>
            </a:extLst>
          </p:cNvPr>
          <p:cNvSpPr txBox="1">
            <a:spLocks noGrp="1"/>
          </p:cNvSpPr>
          <p:nvPr>
            <p:ph idx="2"/>
          </p:nvPr>
        </p:nvSpPr>
        <p:spPr>
          <a:xfrm>
            <a:off x="4648196" y="1604964"/>
            <a:ext cx="4038603" cy="4525959"/>
          </a:xfrm>
        </p:spPr>
        <p:txBody>
          <a:bodyPr/>
          <a:lstStyle>
            <a:lvl1pPr>
              <a:defRPr/>
            </a:lvl1pPr>
            <a:lvl2pPr>
              <a:defRPr/>
            </a:lvl2pPr>
            <a:lvl3pPr>
              <a:defRPr/>
            </a:lvl3pPr>
            <a:lvl4pPr>
              <a:defRPr/>
            </a:lvl4pPr>
            <a:lvl5pPr>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extLst>
      <p:ext uri="{BB962C8B-B14F-4D97-AF65-F5344CB8AC3E}">
        <p14:creationId xmlns:p14="http://schemas.microsoft.com/office/powerpoint/2010/main" val="247806746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C540FF3-753A-34C5-3B8D-43699A3C1333}"/>
              </a:ext>
            </a:extLst>
          </p:cNvPr>
          <p:cNvSpPr txBox="1">
            <a:spLocks noGrp="1"/>
          </p:cNvSpPr>
          <p:nvPr>
            <p:ph type="title"/>
          </p:nvPr>
        </p:nvSpPr>
        <p:spPr>
          <a:xfrm>
            <a:off x="630241" y="365129"/>
            <a:ext cx="7886700" cy="1325559"/>
          </a:xfrm>
        </p:spPr>
        <p:txBody>
          <a:bodyPr/>
          <a:lstStyle>
            <a:lvl1pPr>
              <a:defRPr lang="fr-FR"/>
            </a:lvl1pPr>
          </a:lstStyle>
          <a:p>
            <a:pPr lvl="0"/>
            <a:r>
              <a:rPr lang="fr-FR"/>
              <a:t>Modifiez le style du titre</a:t>
            </a:r>
          </a:p>
        </p:txBody>
      </p:sp>
      <p:sp>
        <p:nvSpPr>
          <p:cNvPr id="3" name="Espace réservé du texte 2">
            <a:extLst>
              <a:ext uri="{FF2B5EF4-FFF2-40B4-BE49-F238E27FC236}">
                <a16:creationId xmlns:a16="http://schemas.microsoft.com/office/drawing/2014/main" id="{62A5F6E1-9FB8-E6EA-82FF-AFCF93ED3629}"/>
              </a:ext>
            </a:extLst>
          </p:cNvPr>
          <p:cNvSpPr txBox="1">
            <a:spLocks noGrp="1"/>
          </p:cNvSpPr>
          <p:nvPr>
            <p:ph type="body" idx="1"/>
          </p:nvPr>
        </p:nvSpPr>
        <p:spPr>
          <a:xfrm>
            <a:off x="630241" y="1681160"/>
            <a:ext cx="3868734" cy="823910"/>
          </a:xfrm>
        </p:spPr>
        <p:txBody>
          <a:bodyPr anchor="b"/>
          <a:lstStyle>
            <a:lvl1pPr>
              <a:defRPr sz="2400" b="1"/>
            </a:lvl1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C8C01493-8605-2523-C8F4-53DA95445619}"/>
              </a:ext>
            </a:extLst>
          </p:cNvPr>
          <p:cNvSpPr txBox="1">
            <a:spLocks noGrp="1"/>
          </p:cNvSpPr>
          <p:nvPr>
            <p:ph idx="2"/>
          </p:nvPr>
        </p:nvSpPr>
        <p:spPr>
          <a:xfrm>
            <a:off x="630241" y="2505071"/>
            <a:ext cx="3868734" cy="3684583"/>
          </a:xfrm>
        </p:spPr>
        <p:txBody>
          <a:bodyPr/>
          <a:lstStyle>
            <a:lvl1pPr>
              <a:defRPr/>
            </a:lvl1pPr>
            <a:lvl2pPr>
              <a:defRPr/>
            </a:lvl2pPr>
            <a:lvl3pPr>
              <a:defRPr/>
            </a:lvl3pPr>
            <a:lvl4pPr>
              <a:defRPr/>
            </a:lvl4pPr>
            <a:lvl5pPr>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CC999B95-69BB-B4B8-4662-F3FA60EB5B82}"/>
              </a:ext>
            </a:extLst>
          </p:cNvPr>
          <p:cNvSpPr txBox="1">
            <a:spLocks noGrp="1"/>
          </p:cNvSpPr>
          <p:nvPr>
            <p:ph type="body" idx="3"/>
          </p:nvPr>
        </p:nvSpPr>
        <p:spPr>
          <a:xfrm>
            <a:off x="4629149" y="1681160"/>
            <a:ext cx="3887791" cy="823910"/>
          </a:xfrm>
        </p:spPr>
        <p:txBody>
          <a:bodyPr anchor="b"/>
          <a:lstStyle>
            <a:lvl1pPr>
              <a:defRPr sz="2400" b="1"/>
            </a:lvl1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B370A2F3-FE80-F839-37F8-A1AC88DDE440}"/>
              </a:ext>
            </a:extLst>
          </p:cNvPr>
          <p:cNvSpPr txBox="1">
            <a:spLocks noGrp="1"/>
          </p:cNvSpPr>
          <p:nvPr>
            <p:ph idx="4"/>
          </p:nvPr>
        </p:nvSpPr>
        <p:spPr>
          <a:xfrm>
            <a:off x="4629149" y="2505071"/>
            <a:ext cx="3887791" cy="3684583"/>
          </a:xfrm>
        </p:spPr>
        <p:txBody>
          <a:bodyPr/>
          <a:lstStyle>
            <a:lvl1pPr>
              <a:defRPr/>
            </a:lvl1pPr>
            <a:lvl2pPr>
              <a:defRPr/>
            </a:lvl2pPr>
            <a:lvl3pPr>
              <a:defRPr/>
            </a:lvl3pPr>
            <a:lvl4pPr>
              <a:defRPr/>
            </a:lvl4pPr>
            <a:lvl5pPr>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extLst>
      <p:ext uri="{BB962C8B-B14F-4D97-AF65-F5344CB8AC3E}">
        <p14:creationId xmlns:p14="http://schemas.microsoft.com/office/powerpoint/2010/main" val="391334148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93E64B5-482B-5E65-7C7F-4D515883EF72}"/>
              </a:ext>
            </a:extLst>
          </p:cNvPr>
          <p:cNvSpPr txBox="1">
            <a:spLocks noGrp="1"/>
          </p:cNvSpPr>
          <p:nvPr>
            <p:ph type="title"/>
          </p:nvPr>
        </p:nvSpPr>
        <p:spPr/>
        <p:txBody>
          <a:bodyPr/>
          <a:lstStyle>
            <a:lvl1pPr>
              <a:defRPr lang="fr-FR"/>
            </a:lvl1pPr>
          </a:lstStyle>
          <a:p>
            <a:pPr lvl="0"/>
            <a:r>
              <a:rPr lang="fr-FR"/>
              <a:t>Modifiez le style du titre</a:t>
            </a:r>
          </a:p>
        </p:txBody>
      </p:sp>
    </p:spTree>
    <p:extLst>
      <p:ext uri="{BB962C8B-B14F-4D97-AF65-F5344CB8AC3E}">
        <p14:creationId xmlns:p14="http://schemas.microsoft.com/office/powerpoint/2010/main" val="32384139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529910815"/>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CA2DA5-8E0C-FEC0-475B-14ED0B5A747F}"/>
              </a:ext>
            </a:extLst>
          </p:cNvPr>
          <p:cNvSpPr txBox="1">
            <a:spLocks noGrp="1"/>
          </p:cNvSpPr>
          <p:nvPr>
            <p:ph type="title"/>
          </p:nvPr>
        </p:nvSpPr>
        <p:spPr>
          <a:xfrm>
            <a:off x="623885" y="1709735"/>
            <a:ext cx="7886700" cy="2852735"/>
          </a:xfrm>
        </p:spPr>
        <p:txBody>
          <a:bodyPr anchor="b"/>
          <a:lstStyle>
            <a:lvl1pPr>
              <a:defRPr lang="fr-FR" sz="6000"/>
            </a:lvl1pPr>
          </a:lstStyle>
          <a:p>
            <a:pPr lvl="0"/>
            <a:r>
              <a:rPr lang="fr-FR"/>
              <a:t>Modifiez le style du titre</a:t>
            </a:r>
          </a:p>
        </p:txBody>
      </p:sp>
      <p:sp>
        <p:nvSpPr>
          <p:cNvPr id="3" name="Espace réservé du texte 2">
            <a:extLst>
              <a:ext uri="{FF2B5EF4-FFF2-40B4-BE49-F238E27FC236}">
                <a16:creationId xmlns:a16="http://schemas.microsoft.com/office/drawing/2014/main" id="{C969772B-D48B-5897-05F1-7EA52D70327B}"/>
              </a:ext>
            </a:extLst>
          </p:cNvPr>
          <p:cNvSpPr txBox="1">
            <a:spLocks noGrp="1"/>
          </p:cNvSpPr>
          <p:nvPr>
            <p:ph type="body" idx="1"/>
          </p:nvPr>
        </p:nvSpPr>
        <p:spPr>
          <a:xfrm>
            <a:off x="623885" y="4589465"/>
            <a:ext cx="7886700" cy="1500182"/>
          </a:xfrm>
        </p:spPr>
        <p:txBody>
          <a:bodyPr/>
          <a:lstStyle>
            <a:lvl1pPr>
              <a:defRPr sz="2400">
                <a:solidFill>
                  <a:srgbClr val="898989"/>
                </a:solidFill>
              </a:defRPr>
            </a:lvl1pPr>
          </a:lstStyle>
          <a:p>
            <a:pPr lvl="0"/>
            <a:r>
              <a:rPr lang="fr-FR"/>
              <a:t>Modifier les styles du texte du masque</a:t>
            </a:r>
          </a:p>
        </p:txBody>
      </p:sp>
    </p:spTree>
    <p:extLst>
      <p:ext uri="{BB962C8B-B14F-4D97-AF65-F5344CB8AC3E}">
        <p14:creationId xmlns:p14="http://schemas.microsoft.com/office/powerpoint/2010/main" val="247442302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3DF49F-C2B1-0222-EA02-40B51CA1593F}"/>
              </a:ext>
            </a:extLst>
          </p:cNvPr>
          <p:cNvSpPr txBox="1">
            <a:spLocks noGrp="1"/>
          </p:cNvSpPr>
          <p:nvPr>
            <p:ph type="title"/>
          </p:nvPr>
        </p:nvSpPr>
        <p:spPr>
          <a:xfrm>
            <a:off x="630241" y="457200"/>
            <a:ext cx="2949570" cy="1600200"/>
          </a:xfrm>
        </p:spPr>
        <p:txBody>
          <a:bodyPr anchor="b"/>
          <a:lstStyle>
            <a:lvl1pPr>
              <a:defRPr lang="fr-FR" sz="3200"/>
            </a:lvl1pPr>
          </a:lstStyle>
          <a:p>
            <a:pPr lvl="0"/>
            <a:r>
              <a:rPr lang="fr-FR"/>
              <a:t>Modifiez le style du titre</a:t>
            </a:r>
          </a:p>
        </p:txBody>
      </p:sp>
      <p:sp>
        <p:nvSpPr>
          <p:cNvPr id="3" name="Espace réservé du contenu 2">
            <a:extLst>
              <a:ext uri="{FF2B5EF4-FFF2-40B4-BE49-F238E27FC236}">
                <a16:creationId xmlns:a16="http://schemas.microsoft.com/office/drawing/2014/main" id="{1166B458-F784-332F-A46E-1B97F1E715B4}"/>
              </a:ext>
            </a:extLst>
          </p:cNvPr>
          <p:cNvSpPr txBox="1">
            <a:spLocks noGrp="1"/>
          </p:cNvSpPr>
          <p:nvPr>
            <p:ph idx="1"/>
          </p:nvPr>
        </p:nvSpPr>
        <p:spPr>
          <a:xfrm>
            <a:off x="3887791" y="987423"/>
            <a:ext cx="4629149" cy="4873623"/>
          </a:xfrm>
        </p:spPr>
        <p:txBody>
          <a:bodyPr/>
          <a:lstStyle>
            <a:lvl1pPr>
              <a:defRPr/>
            </a:lvl1pPr>
            <a:lvl2pPr>
              <a:defRPr sz="2800"/>
            </a:lvl2pPr>
            <a:lvl3pPr>
              <a:defRPr sz="2400"/>
            </a:lvl3pPr>
            <a:lvl4pPr>
              <a:defRPr sz="2000"/>
            </a:lvl4pPr>
            <a:lvl5pPr>
              <a:defRPr sz="2000"/>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78137D51-7455-C05C-9C39-BBECBD038288}"/>
              </a:ext>
            </a:extLst>
          </p:cNvPr>
          <p:cNvSpPr txBox="1">
            <a:spLocks noGrp="1"/>
          </p:cNvSpPr>
          <p:nvPr>
            <p:ph type="body" idx="2"/>
          </p:nvPr>
        </p:nvSpPr>
        <p:spPr>
          <a:xfrm>
            <a:off x="630241" y="2057400"/>
            <a:ext cx="2949570" cy="3811584"/>
          </a:xfrm>
        </p:spPr>
        <p:txBody>
          <a:bodyPr/>
          <a:lstStyle>
            <a:lvl1pPr>
              <a:defRPr sz="1600"/>
            </a:lvl1pPr>
          </a:lstStyle>
          <a:p>
            <a:pPr lvl="0"/>
            <a:r>
              <a:rPr lang="fr-FR"/>
              <a:t>Modifier les styles du texte du masque</a:t>
            </a:r>
          </a:p>
        </p:txBody>
      </p:sp>
    </p:spTree>
    <p:extLst>
      <p:ext uri="{BB962C8B-B14F-4D97-AF65-F5344CB8AC3E}">
        <p14:creationId xmlns:p14="http://schemas.microsoft.com/office/powerpoint/2010/main" val="21211016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19B6D60-0E2E-00B9-3A35-F4D12E47DA53}"/>
              </a:ext>
            </a:extLst>
          </p:cNvPr>
          <p:cNvSpPr txBox="1">
            <a:spLocks noGrp="1"/>
          </p:cNvSpPr>
          <p:nvPr>
            <p:ph type="title"/>
          </p:nvPr>
        </p:nvSpPr>
        <p:spPr>
          <a:xfrm>
            <a:off x="630241" y="457200"/>
            <a:ext cx="2949570" cy="1600200"/>
          </a:xfrm>
        </p:spPr>
        <p:txBody>
          <a:bodyPr anchor="b"/>
          <a:lstStyle>
            <a:lvl1pPr>
              <a:defRPr lang="fr-FR" sz="3200"/>
            </a:lvl1pPr>
          </a:lstStyle>
          <a:p>
            <a:pPr lvl="0"/>
            <a:r>
              <a:rPr lang="fr-FR"/>
              <a:t>Modifiez le style du titre</a:t>
            </a:r>
          </a:p>
        </p:txBody>
      </p:sp>
      <p:sp>
        <p:nvSpPr>
          <p:cNvPr id="3" name="Espace réservé pour une image  2">
            <a:extLst>
              <a:ext uri="{FF2B5EF4-FFF2-40B4-BE49-F238E27FC236}">
                <a16:creationId xmlns:a16="http://schemas.microsoft.com/office/drawing/2014/main" id="{1A727F08-D59C-348E-59A2-5809A74CF97F}"/>
              </a:ext>
            </a:extLst>
          </p:cNvPr>
          <p:cNvSpPr txBox="1">
            <a:spLocks noGrp="1"/>
          </p:cNvSpPr>
          <p:nvPr>
            <p:ph type="pic" idx="1"/>
          </p:nvPr>
        </p:nvSpPr>
        <p:spPr>
          <a:xfrm>
            <a:off x="3887791" y="987423"/>
            <a:ext cx="4629149" cy="4873623"/>
          </a:xfrm>
        </p:spPr>
        <p:txBody>
          <a:bodyPr/>
          <a:lstStyle>
            <a:lvl1pPr>
              <a:defRPr/>
            </a:lvl1pPr>
          </a:lstStyle>
          <a:p>
            <a:pPr lvl="0"/>
            <a:endParaRPr lang="fr-FR"/>
          </a:p>
        </p:txBody>
      </p:sp>
      <p:sp>
        <p:nvSpPr>
          <p:cNvPr id="4" name="Espace réservé du texte 3">
            <a:extLst>
              <a:ext uri="{FF2B5EF4-FFF2-40B4-BE49-F238E27FC236}">
                <a16:creationId xmlns:a16="http://schemas.microsoft.com/office/drawing/2014/main" id="{6E9DEE9A-B631-C273-9515-6BB69C89727D}"/>
              </a:ext>
            </a:extLst>
          </p:cNvPr>
          <p:cNvSpPr txBox="1">
            <a:spLocks noGrp="1"/>
          </p:cNvSpPr>
          <p:nvPr>
            <p:ph type="body" idx="2"/>
          </p:nvPr>
        </p:nvSpPr>
        <p:spPr>
          <a:xfrm>
            <a:off x="630241" y="2057400"/>
            <a:ext cx="2949570" cy="3811584"/>
          </a:xfrm>
        </p:spPr>
        <p:txBody>
          <a:bodyPr/>
          <a:lstStyle>
            <a:lvl1pPr>
              <a:defRPr sz="1600"/>
            </a:lvl1pPr>
          </a:lstStyle>
          <a:p>
            <a:pPr lvl="0"/>
            <a:r>
              <a:rPr lang="fr-FR"/>
              <a:t>Modifier les styles du texte du masque</a:t>
            </a:r>
          </a:p>
        </p:txBody>
      </p:sp>
    </p:spTree>
    <p:extLst>
      <p:ext uri="{BB962C8B-B14F-4D97-AF65-F5344CB8AC3E}">
        <p14:creationId xmlns:p14="http://schemas.microsoft.com/office/powerpoint/2010/main" val="17279644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5F3307-89FA-0624-E752-D0AEBE1D01CB}"/>
              </a:ext>
            </a:extLst>
          </p:cNvPr>
          <p:cNvSpPr txBox="1">
            <a:spLocks noGrp="1"/>
          </p:cNvSpPr>
          <p:nvPr>
            <p:ph type="title"/>
          </p:nvPr>
        </p:nvSpPr>
        <p:spPr/>
        <p:txBody>
          <a:bodyPr/>
          <a:lstStyle>
            <a:lvl1pPr>
              <a:defRPr lang="fr-FR"/>
            </a:lvl1pPr>
          </a:lstStyle>
          <a:p>
            <a:pPr lvl="0"/>
            <a:r>
              <a:rPr lang="fr-FR"/>
              <a:t>Modifiez le style du titre</a:t>
            </a:r>
          </a:p>
        </p:txBody>
      </p:sp>
      <p:sp>
        <p:nvSpPr>
          <p:cNvPr id="3" name="Espace réservé du texte vertical 2">
            <a:extLst>
              <a:ext uri="{FF2B5EF4-FFF2-40B4-BE49-F238E27FC236}">
                <a16:creationId xmlns:a16="http://schemas.microsoft.com/office/drawing/2014/main" id="{8A18B75F-5E37-4B20-6D1D-90D844E29345}"/>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extLst>
      <p:ext uri="{BB962C8B-B14F-4D97-AF65-F5344CB8AC3E}">
        <p14:creationId xmlns:p14="http://schemas.microsoft.com/office/powerpoint/2010/main" val="33081030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BB4E6C4C-4A36-EA63-0BFD-534484F04E67}"/>
              </a:ext>
            </a:extLst>
          </p:cNvPr>
          <p:cNvSpPr txBox="1">
            <a:spLocks noGrp="1"/>
          </p:cNvSpPr>
          <p:nvPr>
            <p:ph type="title" orient="vert"/>
          </p:nvPr>
        </p:nvSpPr>
        <p:spPr>
          <a:xfrm>
            <a:off x="6629400" y="273048"/>
            <a:ext cx="2057400" cy="5857875"/>
          </a:xfrm>
        </p:spPr>
        <p:txBody>
          <a:bodyPr vert="eaVert"/>
          <a:lstStyle>
            <a:lvl1pPr>
              <a:defRPr lang="fr-FR"/>
            </a:lvl1pPr>
          </a:lstStyle>
          <a:p>
            <a:pPr lvl="0"/>
            <a:r>
              <a:rPr lang="fr-FR"/>
              <a:t>Modifiez le style du titre</a:t>
            </a:r>
          </a:p>
        </p:txBody>
      </p:sp>
      <p:sp>
        <p:nvSpPr>
          <p:cNvPr id="3" name="Espace réservé du texte vertical 2">
            <a:extLst>
              <a:ext uri="{FF2B5EF4-FFF2-40B4-BE49-F238E27FC236}">
                <a16:creationId xmlns:a16="http://schemas.microsoft.com/office/drawing/2014/main" id="{76BBC963-E815-7EB8-FF5D-C4FC45B05A0A}"/>
              </a:ext>
            </a:extLst>
          </p:cNvPr>
          <p:cNvSpPr txBox="1">
            <a:spLocks noGrp="1"/>
          </p:cNvSpPr>
          <p:nvPr>
            <p:ph type="body" orient="vert" idx="1"/>
          </p:nvPr>
        </p:nvSpPr>
        <p:spPr>
          <a:xfrm>
            <a:off x="457200" y="273048"/>
            <a:ext cx="6019796" cy="5857875"/>
          </a:xfrm>
        </p:spPr>
        <p:txBody>
          <a:bodyPr vert="eaVert"/>
          <a:lstStyle>
            <a:lvl1pPr>
              <a:defRPr/>
            </a:lvl1pPr>
            <a:lvl2pPr>
              <a:defRPr/>
            </a:lvl2pPr>
            <a:lvl3pPr>
              <a:defRPr/>
            </a:lvl3pPr>
            <a:lvl4pPr>
              <a:defRPr/>
            </a:lvl4pPr>
            <a:lvl5pPr>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extLst>
      <p:ext uri="{BB962C8B-B14F-4D97-AF65-F5344CB8AC3E}">
        <p14:creationId xmlns:p14="http://schemas.microsoft.com/office/powerpoint/2010/main" val="2691916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8D06AC9-17D8-C3FF-B79A-8B2F134623F2}"/>
              </a:ext>
            </a:extLst>
          </p:cNvPr>
          <p:cNvSpPr txBox="1">
            <a:spLocks noGrp="1"/>
          </p:cNvSpPr>
          <p:nvPr>
            <p:ph type="title"/>
          </p:nvPr>
        </p:nvSpPr>
        <p:spPr/>
        <p:txBody>
          <a:bodyPr/>
          <a:lstStyle>
            <a:lvl1pPr>
              <a:defRPr lang="fr-FR"/>
            </a:lvl1pPr>
          </a:lstStyle>
          <a:p>
            <a:pPr lvl="0"/>
            <a:r>
              <a:rPr lang="fr-FR"/>
              <a:t>Modifiez le style du titre</a:t>
            </a:r>
          </a:p>
        </p:txBody>
      </p:sp>
      <p:sp>
        <p:nvSpPr>
          <p:cNvPr id="3" name="Espace réservé du contenu 2">
            <a:extLst>
              <a:ext uri="{FF2B5EF4-FFF2-40B4-BE49-F238E27FC236}">
                <a16:creationId xmlns:a16="http://schemas.microsoft.com/office/drawing/2014/main" id="{B6C1F9A5-FFC3-36E2-1B91-5EDC8B640835}"/>
              </a:ext>
            </a:extLst>
          </p:cNvPr>
          <p:cNvSpPr txBox="1">
            <a:spLocks noGrp="1"/>
          </p:cNvSpPr>
          <p:nvPr>
            <p:ph idx="1"/>
          </p:nvPr>
        </p:nvSpPr>
        <p:spPr>
          <a:xfrm>
            <a:off x="457200" y="1604964"/>
            <a:ext cx="4038603" cy="4525959"/>
          </a:xfrm>
        </p:spPr>
        <p:txBody>
          <a:bodyPr/>
          <a:lstStyle>
            <a:lvl1pPr>
              <a:defRPr/>
            </a:lvl1pPr>
            <a:lvl2pPr>
              <a:defRPr/>
            </a:lvl2pPr>
            <a:lvl3pPr>
              <a:defRPr/>
            </a:lvl3pPr>
            <a:lvl4pPr>
              <a:defRPr/>
            </a:lvl4pPr>
            <a:lvl5pPr>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FCC1E155-767A-BBF1-5FCC-D3D1FAE1F2EF}"/>
              </a:ext>
            </a:extLst>
          </p:cNvPr>
          <p:cNvSpPr txBox="1">
            <a:spLocks noGrp="1"/>
          </p:cNvSpPr>
          <p:nvPr>
            <p:ph idx="2"/>
          </p:nvPr>
        </p:nvSpPr>
        <p:spPr>
          <a:xfrm>
            <a:off x="4648196" y="1604964"/>
            <a:ext cx="4038603" cy="4525959"/>
          </a:xfrm>
        </p:spPr>
        <p:txBody>
          <a:bodyPr/>
          <a:lstStyle>
            <a:lvl1pPr>
              <a:defRPr/>
            </a:lvl1pPr>
            <a:lvl2pPr>
              <a:defRPr/>
            </a:lvl2pPr>
            <a:lvl3pPr>
              <a:defRPr/>
            </a:lvl3pPr>
            <a:lvl4pPr>
              <a:defRPr/>
            </a:lvl4pPr>
            <a:lvl5pPr>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extLst>
      <p:ext uri="{BB962C8B-B14F-4D97-AF65-F5344CB8AC3E}">
        <p14:creationId xmlns:p14="http://schemas.microsoft.com/office/powerpoint/2010/main" val="15017571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553D996-4CCB-7612-81B6-4893E5C382B2}"/>
              </a:ext>
            </a:extLst>
          </p:cNvPr>
          <p:cNvSpPr txBox="1">
            <a:spLocks noGrp="1"/>
          </p:cNvSpPr>
          <p:nvPr>
            <p:ph type="title"/>
          </p:nvPr>
        </p:nvSpPr>
        <p:spPr>
          <a:xfrm>
            <a:off x="630241" y="365129"/>
            <a:ext cx="7886700" cy="1325559"/>
          </a:xfrm>
        </p:spPr>
        <p:txBody>
          <a:bodyPr/>
          <a:lstStyle>
            <a:lvl1pPr>
              <a:defRPr lang="fr-FR"/>
            </a:lvl1pPr>
          </a:lstStyle>
          <a:p>
            <a:pPr lvl="0"/>
            <a:r>
              <a:rPr lang="fr-FR"/>
              <a:t>Modifiez le style du titre</a:t>
            </a:r>
          </a:p>
        </p:txBody>
      </p:sp>
      <p:sp>
        <p:nvSpPr>
          <p:cNvPr id="3" name="Espace réservé du texte 2">
            <a:extLst>
              <a:ext uri="{FF2B5EF4-FFF2-40B4-BE49-F238E27FC236}">
                <a16:creationId xmlns:a16="http://schemas.microsoft.com/office/drawing/2014/main" id="{A616EF3A-6B47-6A9E-A8B0-DD9B320A7401}"/>
              </a:ext>
            </a:extLst>
          </p:cNvPr>
          <p:cNvSpPr txBox="1">
            <a:spLocks noGrp="1"/>
          </p:cNvSpPr>
          <p:nvPr>
            <p:ph type="body" idx="1"/>
          </p:nvPr>
        </p:nvSpPr>
        <p:spPr>
          <a:xfrm>
            <a:off x="630241" y="1681160"/>
            <a:ext cx="3868734" cy="823910"/>
          </a:xfrm>
        </p:spPr>
        <p:txBody>
          <a:bodyPr anchor="b"/>
          <a:lstStyle>
            <a:lvl1pPr>
              <a:defRPr sz="2400" b="1"/>
            </a:lvl1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0AA31CE1-DAE9-578D-7CEB-6B70E6EAF573}"/>
              </a:ext>
            </a:extLst>
          </p:cNvPr>
          <p:cNvSpPr txBox="1">
            <a:spLocks noGrp="1"/>
          </p:cNvSpPr>
          <p:nvPr>
            <p:ph idx="2"/>
          </p:nvPr>
        </p:nvSpPr>
        <p:spPr>
          <a:xfrm>
            <a:off x="630241" y="2505071"/>
            <a:ext cx="3868734" cy="3684583"/>
          </a:xfrm>
        </p:spPr>
        <p:txBody>
          <a:bodyPr/>
          <a:lstStyle>
            <a:lvl1pPr>
              <a:defRPr/>
            </a:lvl1pPr>
            <a:lvl2pPr>
              <a:defRPr/>
            </a:lvl2pPr>
            <a:lvl3pPr>
              <a:defRPr/>
            </a:lvl3pPr>
            <a:lvl4pPr>
              <a:defRPr/>
            </a:lvl4pPr>
            <a:lvl5pPr>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F4F2AA39-A83F-51D8-B758-2BC9016D21DE}"/>
              </a:ext>
            </a:extLst>
          </p:cNvPr>
          <p:cNvSpPr txBox="1">
            <a:spLocks noGrp="1"/>
          </p:cNvSpPr>
          <p:nvPr>
            <p:ph type="body" idx="3"/>
          </p:nvPr>
        </p:nvSpPr>
        <p:spPr>
          <a:xfrm>
            <a:off x="4629149" y="1681160"/>
            <a:ext cx="3887791" cy="823910"/>
          </a:xfrm>
        </p:spPr>
        <p:txBody>
          <a:bodyPr anchor="b"/>
          <a:lstStyle>
            <a:lvl1pPr>
              <a:defRPr sz="2400" b="1"/>
            </a:lvl1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D885CC5D-8F24-4CFE-2F83-12163FD09C93}"/>
              </a:ext>
            </a:extLst>
          </p:cNvPr>
          <p:cNvSpPr txBox="1">
            <a:spLocks noGrp="1"/>
          </p:cNvSpPr>
          <p:nvPr>
            <p:ph idx="4"/>
          </p:nvPr>
        </p:nvSpPr>
        <p:spPr>
          <a:xfrm>
            <a:off x="4629149" y="2505071"/>
            <a:ext cx="3887791" cy="3684583"/>
          </a:xfrm>
        </p:spPr>
        <p:txBody>
          <a:bodyPr/>
          <a:lstStyle>
            <a:lvl1pPr>
              <a:defRPr/>
            </a:lvl1pPr>
            <a:lvl2pPr>
              <a:defRPr/>
            </a:lvl2pPr>
            <a:lvl3pPr>
              <a:defRPr/>
            </a:lvl3pPr>
            <a:lvl4pPr>
              <a:defRPr/>
            </a:lvl4pPr>
            <a:lvl5pPr>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extLst>
      <p:ext uri="{BB962C8B-B14F-4D97-AF65-F5344CB8AC3E}">
        <p14:creationId xmlns:p14="http://schemas.microsoft.com/office/powerpoint/2010/main" val="22359536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2B03B-A692-C394-2104-9643551D6B69}"/>
              </a:ext>
            </a:extLst>
          </p:cNvPr>
          <p:cNvSpPr txBox="1">
            <a:spLocks noGrp="1"/>
          </p:cNvSpPr>
          <p:nvPr>
            <p:ph type="title"/>
          </p:nvPr>
        </p:nvSpPr>
        <p:spPr/>
        <p:txBody>
          <a:bodyPr/>
          <a:lstStyle>
            <a:lvl1pPr>
              <a:defRPr lang="fr-FR"/>
            </a:lvl1pPr>
          </a:lstStyle>
          <a:p>
            <a:pPr lvl="0"/>
            <a:r>
              <a:rPr lang="fr-FR"/>
              <a:t>Modifiez le style du titre</a:t>
            </a:r>
          </a:p>
        </p:txBody>
      </p:sp>
    </p:spTree>
    <p:extLst>
      <p:ext uri="{BB962C8B-B14F-4D97-AF65-F5344CB8AC3E}">
        <p14:creationId xmlns:p14="http://schemas.microsoft.com/office/powerpoint/2010/main" val="28094828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200184813"/>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A3AD57-3CFA-A61B-2FC1-6F2EAF8974C3}"/>
              </a:ext>
            </a:extLst>
          </p:cNvPr>
          <p:cNvSpPr txBox="1">
            <a:spLocks noGrp="1"/>
          </p:cNvSpPr>
          <p:nvPr>
            <p:ph type="title"/>
          </p:nvPr>
        </p:nvSpPr>
        <p:spPr>
          <a:xfrm>
            <a:off x="630241" y="457200"/>
            <a:ext cx="2949570" cy="1600200"/>
          </a:xfrm>
        </p:spPr>
        <p:txBody>
          <a:bodyPr anchor="b"/>
          <a:lstStyle>
            <a:lvl1pPr>
              <a:defRPr lang="fr-FR" sz="3200"/>
            </a:lvl1pPr>
          </a:lstStyle>
          <a:p>
            <a:pPr lvl="0"/>
            <a:r>
              <a:rPr lang="fr-FR"/>
              <a:t>Modifiez le style du titre</a:t>
            </a:r>
          </a:p>
        </p:txBody>
      </p:sp>
      <p:sp>
        <p:nvSpPr>
          <p:cNvPr id="3" name="Espace réservé du contenu 2">
            <a:extLst>
              <a:ext uri="{FF2B5EF4-FFF2-40B4-BE49-F238E27FC236}">
                <a16:creationId xmlns:a16="http://schemas.microsoft.com/office/drawing/2014/main" id="{98CDF284-FE93-CBA6-02FF-31796EF34871}"/>
              </a:ext>
            </a:extLst>
          </p:cNvPr>
          <p:cNvSpPr txBox="1">
            <a:spLocks noGrp="1"/>
          </p:cNvSpPr>
          <p:nvPr>
            <p:ph idx="1"/>
          </p:nvPr>
        </p:nvSpPr>
        <p:spPr>
          <a:xfrm>
            <a:off x="3887791" y="987423"/>
            <a:ext cx="4629149" cy="4873623"/>
          </a:xfrm>
        </p:spPr>
        <p:txBody>
          <a:bodyPr/>
          <a:lstStyle>
            <a:lvl1pPr>
              <a:defRPr/>
            </a:lvl1pPr>
            <a:lvl2pPr>
              <a:defRPr sz="2800"/>
            </a:lvl2pPr>
            <a:lvl3pPr>
              <a:defRPr sz="2400"/>
            </a:lvl3pPr>
            <a:lvl4pPr>
              <a:defRPr sz="2000"/>
            </a:lvl4pPr>
            <a:lvl5pPr>
              <a:defRPr sz="2000"/>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EDDDD1A7-C288-5A81-2924-88F4ADA0894F}"/>
              </a:ext>
            </a:extLst>
          </p:cNvPr>
          <p:cNvSpPr txBox="1">
            <a:spLocks noGrp="1"/>
          </p:cNvSpPr>
          <p:nvPr>
            <p:ph type="body" idx="2"/>
          </p:nvPr>
        </p:nvSpPr>
        <p:spPr>
          <a:xfrm>
            <a:off x="630241" y="2057400"/>
            <a:ext cx="2949570" cy="3811584"/>
          </a:xfrm>
        </p:spPr>
        <p:txBody>
          <a:bodyPr/>
          <a:lstStyle>
            <a:lvl1pPr>
              <a:defRPr sz="1600"/>
            </a:lvl1pPr>
          </a:lstStyle>
          <a:p>
            <a:pPr lvl="0"/>
            <a:r>
              <a:rPr lang="fr-FR"/>
              <a:t>Modifier les styles du texte du masque</a:t>
            </a:r>
          </a:p>
        </p:txBody>
      </p:sp>
    </p:spTree>
    <p:extLst>
      <p:ext uri="{BB962C8B-B14F-4D97-AF65-F5344CB8AC3E}">
        <p14:creationId xmlns:p14="http://schemas.microsoft.com/office/powerpoint/2010/main" val="25581173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A45C4A8-88F9-ACEC-106A-1F4E61660A8D}"/>
              </a:ext>
            </a:extLst>
          </p:cNvPr>
          <p:cNvSpPr txBox="1">
            <a:spLocks noGrp="1"/>
          </p:cNvSpPr>
          <p:nvPr>
            <p:ph type="title"/>
          </p:nvPr>
        </p:nvSpPr>
        <p:spPr>
          <a:xfrm>
            <a:off x="630241" y="457200"/>
            <a:ext cx="2949570" cy="1600200"/>
          </a:xfrm>
        </p:spPr>
        <p:txBody>
          <a:bodyPr anchor="b"/>
          <a:lstStyle>
            <a:lvl1pPr>
              <a:defRPr lang="fr-FR" sz="3200"/>
            </a:lvl1pPr>
          </a:lstStyle>
          <a:p>
            <a:pPr lvl="0"/>
            <a:r>
              <a:rPr lang="fr-FR"/>
              <a:t>Modifiez le style du titre</a:t>
            </a:r>
          </a:p>
        </p:txBody>
      </p:sp>
      <p:sp>
        <p:nvSpPr>
          <p:cNvPr id="3" name="Espace réservé pour une image  2">
            <a:extLst>
              <a:ext uri="{FF2B5EF4-FFF2-40B4-BE49-F238E27FC236}">
                <a16:creationId xmlns:a16="http://schemas.microsoft.com/office/drawing/2014/main" id="{2E581B16-D3A9-D8E3-D203-FE9CA500DDB0}"/>
              </a:ext>
            </a:extLst>
          </p:cNvPr>
          <p:cNvSpPr txBox="1">
            <a:spLocks noGrp="1"/>
          </p:cNvSpPr>
          <p:nvPr>
            <p:ph type="pic" idx="1"/>
          </p:nvPr>
        </p:nvSpPr>
        <p:spPr>
          <a:xfrm>
            <a:off x="3887791" y="987423"/>
            <a:ext cx="4629149" cy="4873623"/>
          </a:xfrm>
        </p:spPr>
        <p:txBody>
          <a:bodyPr/>
          <a:lstStyle>
            <a:lvl1pPr>
              <a:defRPr/>
            </a:lvl1pPr>
          </a:lstStyle>
          <a:p>
            <a:pPr lvl="0"/>
            <a:endParaRPr lang="fr-FR"/>
          </a:p>
        </p:txBody>
      </p:sp>
      <p:sp>
        <p:nvSpPr>
          <p:cNvPr id="4" name="Espace réservé du texte 3">
            <a:extLst>
              <a:ext uri="{FF2B5EF4-FFF2-40B4-BE49-F238E27FC236}">
                <a16:creationId xmlns:a16="http://schemas.microsoft.com/office/drawing/2014/main" id="{CFAD68E5-C990-F8AA-DA41-C281CD8E3145}"/>
              </a:ext>
            </a:extLst>
          </p:cNvPr>
          <p:cNvSpPr txBox="1">
            <a:spLocks noGrp="1"/>
          </p:cNvSpPr>
          <p:nvPr>
            <p:ph type="body" idx="2"/>
          </p:nvPr>
        </p:nvSpPr>
        <p:spPr>
          <a:xfrm>
            <a:off x="630241" y="2057400"/>
            <a:ext cx="2949570" cy="3811584"/>
          </a:xfrm>
        </p:spPr>
        <p:txBody>
          <a:bodyPr/>
          <a:lstStyle>
            <a:lvl1pPr>
              <a:defRPr sz="1600"/>
            </a:lvl1pPr>
          </a:lstStyle>
          <a:p>
            <a:pPr lvl="0"/>
            <a:r>
              <a:rPr lang="fr-FR"/>
              <a:t>Modifier les styles du texte du masque</a:t>
            </a:r>
          </a:p>
        </p:txBody>
      </p:sp>
    </p:spTree>
    <p:extLst>
      <p:ext uri="{BB962C8B-B14F-4D97-AF65-F5344CB8AC3E}">
        <p14:creationId xmlns:p14="http://schemas.microsoft.com/office/powerpoint/2010/main" val="15277705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66CCFF"/>
        </a:solidFill>
        <a:effectLst/>
      </p:bgPr>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9BF4D363-5019-C9F0-259B-865B0924AC94}"/>
              </a:ext>
            </a:extLst>
          </p:cNvPr>
          <p:cNvSpPr txBox="1">
            <a:spLocks noGrp="1"/>
          </p:cNvSpPr>
          <p:nvPr>
            <p:ph type="title"/>
          </p:nvPr>
        </p:nvSpPr>
        <p:spPr>
          <a:xfrm>
            <a:off x="457200" y="273597"/>
            <a:ext cx="8229243" cy="1144801"/>
          </a:xfrm>
          <a:prstGeom prst="rect">
            <a:avLst/>
          </a:prstGeom>
          <a:noFill/>
          <a:ln>
            <a:noFill/>
          </a:ln>
        </p:spPr>
        <p:txBody>
          <a:bodyPr vert="horz" wrap="square" lIns="0" tIns="0" rIns="0" bIns="0" anchor="ctr" anchorCtr="0" compatLnSpc="1">
            <a:noAutofit/>
          </a:bodyPr>
          <a:lstStyle/>
          <a:p>
            <a:pPr lvl="0"/>
            <a:endParaRPr lang="en-GB"/>
          </a:p>
        </p:txBody>
      </p:sp>
      <p:sp>
        <p:nvSpPr>
          <p:cNvPr id="3" name="Espace réservé du texte 2">
            <a:extLst>
              <a:ext uri="{FF2B5EF4-FFF2-40B4-BE49-F238E27FC236}">
                <a16:creationId xmlns:a16="http://schemas.microsoft.com/office/drawing/2014/main" id="{C7EE0C44-521D-132E-B267-18855C707294}"/>
              </a:ext>
            </a:extLst>
          </p:cNvPr>
          <p:cNvSpPr txBox="1">
            <a:spLocks noGrp="1"/>
          </p:cNvSpPr>
          <p:nvPr>
            <p:ph type="body" idx="1"/>
          </p:nvPr>
        </p:nvSpPr>
        <p:spPr>
          <a:xfrm>
            <a:off x="457200" y="1604515"/>
            <a:ext cx="8229243" cy="4525923"/>
          </a:xfrm>
          <a:prstGeom prst="rect">
            <a:avLst/>
          </a:prstGeom>
          <a:noFill/>
          <a:ln>
            <a:noFill/>
          </a:ln>
        </p:spPr>
        <p:txBody>
          <a:bodyPr vert="horz" wrap="square" lIns="0" tIns="0" rIns="0" bIns="0" anchor="t" anchorCtr="0" compatLnSpc="1">
            <a:no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marR="0" lvl="0" indent="0" algn="l" defTabSz="914400" rtl="0" fontAlgn="auto" hangingPunct="0">
        <a:lnSpc>
          <a:spcPct val="100000"/>
        </a:lnSpc>
        <a:spcBef>
          <a:spcPts val="0"/>
        </a:spcBef>
        <a:spcAft>
          <a:spcPts val="0"/>
        </a:spcAft>
        <a:buNone/>
        <a:tabLst/>
        <a:defRPr lang="en-GB" sz="4400" b="0" i="0" u="none" strike="noStrike" kern="1200" cap="none" spc="0" baseline="0">
          <a:solidFill>
            <a:srgbClr val="FFFFFF"/>
          </a:solidFill>
          <a:uFillTx/>
          <a:latin typeface="Arial" pitchFamily="18"/>
          <a:ea typeface="Microsoft YaHei" pitchFamily="1"/>
          <a:cs typeface="Mangal" pitchFamily="2"/>
        </a:defRPr>
      </a:lvl1pPr>
    </p:titleStyle>
    <p:bodyStyle>
      <a:lvl1pPr marL="0" marR="0" lvl="0" indent="0" algn="l" defTabSz="914400" rtl="0" fontAlgn="auto" hangingPunct="0">
        <a:lnSpc>
          <a:spcPct val="100000"/>
        </a:lnSpc>
        <a:spcBef>
          <a:spcPts val="0"/>
        </a:spcBef>
        <a:spcAft>
          <a:spcPts val="1415"/>
        </a:spcAft>
        <a:buNone/>
        <a:tabLst/>
        <a:defRPr lang="fr-FR" sz="3200" b="0" i="0" u="none" strike="noStrike" kern="1200" cap="none" spc="0" baseline="0">
          <a:solidFill>
            <a:srgbClr val="000000"/>
          </a:solidFill>
          <a:uFillTx/>
          <a:latin typeface="Arial" pitchFamily="18"/>
          <a:ea typeface="Microsoft YaHei" pitchFamily="2"/>
          <a:cs typeface="Mangal" pitchFamily="2"/>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fr-FR"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fr-FR"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fr-FR"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fr-FR" sz="18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66CCFF"/>
        </a:solidFill>
        <a:effectLst/>
      </p:bgPr>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ABE9FD11-4BBC-85A0-4A28-ADF4C1FCB918}"/>
              </a:ext>
            </a:extLst>
          </p:cNvPr>
          <p:cNvSpPr txBox="1">
            <a:spLocks noGrp="1"/>
          </p:cNvSpPr>
          <p:nvPr>
            <p:ph type="title"/>
          </p:nvPr>
        </p:nvSpPr>
        <p:spPr>
          <a:xfrm>
            <a:off x="457200" y="273597"/>
            <a:ext cx="8229243" cy="1144801"/>
          </a:xfrm>
          <a:prstGeom prst="rect">
            <a:avLst/>
          </a:prstGeom>
          <a:noFill/>
          <a:ln>
            <a:noFill/>
          </a:ln>
        </p:spPr>
        <p:txBody>
          <a:bodyPr vert="horz" wrap="square" lIns="0" tIns="0" rIns="0" bIns="0" anchor="ctr" anchorCtr="0" compatLnSpc="1">
            <a:noAutofit/>
          </a:bodyPr>
          <a:lstStyle/>
          <a:p>
            <a:pPr lvl="0"/>
            <a:endParaRPr lang="en-GB"/>
          </a:p>
        </p:txBody>
      </p:sp>
      <p:sp>
        <p:nvSpPr>
          <p:cNvPr id="3" name="Espace réservé du texte 2">
            <a:extLst>
              <a:ext uri="{FF2B5EF4-FFF2-40B4-BE49-F238E27FC236}">
                <a16:creationId xmlns:a16="http://schemas.microsoft.com/office/drawing/2014/main" id="{28BEDE16-6A20-58D8-23AC-51AC0FB97D9D}"/>
              </a:ext>
            </a:extLst>
          </p:cNvPr>
          <p:cNvSpPr txBox="1">
            <a:spLocks noGrp="1"/>
          </p:cNvSpPr>
          <p:nvPr>
            <p:ph type="body" idx="1"/>
          </p:nvPr>
        </p:nvSpPr>
        <p:spPr>
          <a:xfrm>
            <a:off x="457200" y="1604515"/>
            <a:ext cx="8229243" cy="4525923"/>
          </a:xfrm>
          <a:prstGeom prst="rect">
            <a:avLst/>
          </a:prstGeom>
          <a:noFill/>
          <a:ln>
            <a:noFill/>
          </a:ln>
        </p:spPr>
        <p:txBody>
          <a:bodyPr vert="horz" wrap="square" lIns="0" tIns="0" rIns="0" bIns="0" anchor="t" anchorCtr="0" compatLnSpc="1">
            <a:no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None/>
        <a:tabLst/>
        <a:defRPr lang="en-GB" sz="4400" b="0" i="0" u="none" strike="noStrike" kern="1200" cap="none" spc="0" baseline="0">
          <a:solidFill>
            <a:srgbClr val="FFFFFF"/>
          </a:solidFill>
          <a:uFillTx/>
          <a:latin typeface="Arial" pitchFamily="18"/>
          <a:ea typeface="Microsoft YaHei" pitchFamily="1"/>
          <a:cs typeface="Mangal" pitchFamily="2"/>
        </a:defRPr>
      </a:lvl1pPr>
    </p:titleStyle>
    <p:bodyStyle>
      <a:lvl1pPr marL="0" marR="0" lvl="0" indent="0" algn="l" defTabSz="914400" rtl="0" fontAlgn="auto" hangingPunct="0">
        <a:lnSpc>
          <a:spcPct val="100000"/>
        </a:lnSpc>
        <a:spcBef>
          <a:spcPts val="0"/>
        </a:spcBef>
        <a:spcAft>
          <a:spcPts val="1415"/>
        </a:spcAft>
        <a:buNone/>
        <a:tabLst/>
        <a:defRPr lang="fr-FR" sz="3200" b="0" i="0" u="none" strike="noStrike" kern="1200" cap="none" spc="0" baseline="0">
          <a:solidFill>
            <a:srgbClr val="000000"/>
          </a:solidFill>
          <a:uFillTx/>
          <a:latin typeface="Arial" pitchFamily="18"/>
          <a:ea typeface="Microsoft YaHei" pitchFamily="2"/>
          <a:cs typeface="Mangal" pitchFamily="2"/>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fr-FR"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fr-FR"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fr-FR"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fr-FR" sz="18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66CCFF"/>
        </a:solidFill>
        <a:effectLst/>
      </p:bgPr>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3B247BFB-EC56-8E4E-5859-CC6C5635A9BE}"/>
              </a:ext>
            </a:extLst>
          </p:cNvPr>
          <p:cNvSpPr txBox="1">
            <a:spLocks noGrp="1"/>
          </p:cNvSpPr>
          <p:nvPr>
            <p:ph type="title"/>
          </p:nvPr>
        </p:nvSpPr>
        <p:spPr>
          <a:xfrm>
            <a:off x="457200" y="273597"/>
            <a:ext cx="8229243" cy="1144801"/>
          </a:xfrm>
          <a:prstGeom prst="rect">
            <a:avLst/>
          </a:prstGeom>
          <a:noFill/>
          <a:ln>
            <a:noFill/>
          </a:ln>
        </p:spPr>
        <p:txBody>
          <a:bodyPr vert="horz" wrap="square" lIns="0" tIns="0" rIns="0" bIns="0" anchor="ctr" anchorCtr="0" compatLnSpc="1">
            <a:noAutofit/>
          </a:bodyPr>
          <a:lstStyle/>
          <a:p>
            <a:pPr lvl="0"/>
            <a:endParaRPr lang="en-GB"/>
          </a:p>
        </p:txBody>
      </p:sp>
      <p:sp>
        <p:nvSpPr>
          <p:cNvPr id="3" name="Espace réservé du texte 2">
            <a:extLst>
              <a:ext uri="{FF2B5EF4-FFF2-40B4-BE49-F238E27FC236}">
                <a16:creationId xmlns:a16="http://schemas.microsoft.com/office/drawing/2014/main" id="{E49038AC-7A03-6C85-A88A-ED953783499D}"/>
              </a:ext>
            </a:extLst>
          </p:cNvPr>
          <p:cNvSpPr txBox="1">
            <a:spLocks noGrp="1"/>
          </p:cNvSpPr>
          <p:nvPr>
            <p:ph type="body" idx="1"/>
          </p:nvPr>
        </p:nvSpPr>
        <p:spPr>
          <a:xfrm>
            <a:off x="457200" y="1604515"/>
            <a:ext cx="8229243" cy="4525923"/>
          </a:xfrm>
          <a:prstGeom prst="rect">
            <a:avLst/>
          </a:prstGeom>
          <a:noFill/>
          <a:ln>
            <a:noFill/>
          </a:ln>
        </p:spPr>
        <p:txBody>
          <a:bodyPr vert="horz" wrap="square" lIns="0" tIns="0" rIns="0" bIns="0" anchor="t" anchorCtr="0" compatLnSpc="1">
            <a:no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marL="0" marR="0" lvl="0" indent="0" algn="l" defTabSz="914400" rtl="0" fontAlgn="auto" hangingPunct="0">
        <a:lnSpc>
          <a:spcPct val="100000"/>
        </a:lnSpc>
        <a:spcBef>
          <a:spcPts val="0"/>
        </a:spcBef>
        <a:spcAft>
          <a:spcPts val="0"/>
        </a:spcAft>
        <a:buNone/>
        <a:tabLst/>
        <a:defRPr lang="en-GB" sz="4400" b="0" i="0" u="none" strike="noStrike" kern="1200" cap="none" spc="0" baseline="0">
          <a:solidFill>
            <a:srgbClr val="FFFFFF"/>
          </a:solidFill>
          <a:uFillTx/>
          <a:latin typeface="Arial" pitchFamily="18"/>
          <a:ea typeface="Microsoft YaHei" pitchFamily="1"/>
          <a:cs typeface="Mangal" pitchFamily="2"/>
        </a:defRPr>
      </a:lvl1pPr>
    </p:titleStyle>
    <p:bodyStyle>
      <a:lvl1pPr marL="0" marR="0" lvl="0" indent="0" algn="l" defTabSz="914400" rtl="0" fontAlgn="auto" hangingPunct="0">
        <a:lnSpc>
          <a:spcPct val="100000"/>
        </a:lnSpc>
        <a:spcBef>
          <a:spcPts val="0"/>
        </a:spcBef>
        <a:spcAft>
          <a:spcPts val="1415"/>
        </a:spcAft>
        <a:buNone/>
        <a:tabLst/>
        <a:defRPr lang="fr-FR" sz="3200" b="0" i="0" u="none" strike="noStrike" kern="1200" cap="none" spc="0" baseline="0">
          <a:solidFill>
            <a:srgbClr val="000000"/>
          </a:solidFill>
          <a:uFillTx/>
          <a:latin typeface="Arial" pitchFamily="18"/>
          <a:ea typeface="Microsoft YaHei" pitchFamily="2"/>
          <a:cs typeface="Mangal" pitchFamily="2"/>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fr-FR"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fr-FR"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fr-FR"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fr-FR" sz="18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3.xml"/><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3" Type="http://schemas.openxmlformats.org/officeDocument/2006/relationships/hyperlink" Target="http://www.messervices.etudiant.gouv.fr/" TargetMode="External"/><Relationship Id="rId2" Type="http://schemas.openxmlformats.org/officeDocument/2006/relationships/notesSlide" Target="../notesSlides/notesSlide24.xml"/><Relationship Id="rId1" Type="http://schemas.openxmlformats.org/officeDocument/2006/relationships/slideLayout" Target="../slideLayouts/slideLayout7.xml"/><Relationship Id="rId5" Type="http://schemas.openxmlformats.org/officeDocument/2006/relationships/hyperlink" Target="https://mobilite.ladom.fr/" TargetMode="External"/><Relationship Id="rId4" Type="http://schemas.openxmlformats.org/officeDocument/2006/relationships/hyperlink" Target="http://www.regionreunion.com/" TargetMode="Externa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name="page1">
    <p:spTree>
      <p:nvGrpSpPr>
        <p:cNvPr id="1" name=""/>
        <p:cNvGrpSpPr/>
        <p:nvPr/>
      </p:nvGrpSpPr>
      <p:grpSpPr>
        <a:xfrm>
          <a:off x="0" y="0"/>
          <a:ext cx="0" cy="0"/>
          <a:chOff x="0" y="0"/>
          <a:chExt cx="0" cy="0"/>
        </a:xfrm>
      </p:grpSpPr>
      <p:sp>
        <p:nvSpPr>
          <p:cNvPr id="2" name="Text Box 1">
            <a:extLst>
              <a:ext uri="{FF2B5EF4-FFF2-40B4-BE49-F238E27FC236}">
                <a16:creationId xmlns:a16="http://schemas.microsoft.com/office/drawing/2014/main" id="{1AA5D5F7-6A3F-D1A4-4F5C-26E83000C873}"/>
              </a:ext>
            </a:extLst>
          </p:cNvPr>
          <p:cNvSpPr/>
          <p:nvPr/>
        </p:nvSpPr>
        <p:spPr>
          <a:xfrm>
            <a:off x="457200" y="149989"/>
            <a:ext cx="8229243" cy="632883"/>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ctr" anchorCtr="1" compatLnSpc="0">
            <a:noAutofit/>
          </a:bodyPr>
          <a:lstStyle/>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4200" b="1" i="0" u="none" strike="noStrike" kern="1200" cap="none" spc="0" baseline="0">
                <a:solidFill>
                  <a:srgbClr val="000000"/>
                </a:solidFill>
                <a:uFillTx/>
                <a:latin typeface="Comic Sans MS" pitchFamily="66"/>
                <a:ea typeface="Microsoft YaHei" pitchFamily="1"/>
                <a:cs typeface="Mangal" pitchFamily="2"/>
              </a:rPr>
              <a:t>APRES UN BAC PRO…</a:t>
            </a:r>
          </a:p>
        </p:txBody>
      </p:sp>
      <p:sp>
        <p:nvSpPr>
          <p:cNvPr id="3" name="Text Box 2">
            <a:extLst>
              <a:ext uri="{FF2B5EF4-FFF2-40B4-BE49-F238E27FC236}">
                <a16:creationId xmlns:a16="http://schemas.microsoft.com/office/drawing/2014/main" id="{8130F99E-1893-936D-BEBE-A681DFE72452}"/>
              </a:ext>
            </a:extLst>
          </p:cNvPr>
          <p:cNvSpPr/>
          <p:nvPr/>
        </p:nvSpPr>
        <p:spPr>
          <a:xfrm>
            <a:off x="237067" y="1111498"/>
            <a:ext cx="8642158" cy="4929082"/>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t" anchorCtr="0" compatLnSpc="0">
            <a:noAutofit/>
          </a:bodyPr>
          <a:lstStyle/>
          <a:p>
            <a:pPr marL="514350" marR="0" lvl="0" indent="-514350" algn="l" defTabSz="914400" rtl="0" fontAlgn="auto" hangingPunct="1">
              <a:lnSpc>
                <a:spcPct val="100000"/>
              </a:lnSpc>
              <a:spcBef>
                <a:spcPts val="0"/>
              </a:spcBef>
              <a:spcAft>
                <a:spcPts val="1200"/>
              </a:spcAft>
              <a:buClr>
                <a:srgbClr val="000000"/>
              </a:buClr>
              <a:buSzPct val="100000"/>
              <a:buFont typeface="+mj-lt"/>
              <a:buAutoNum type="arabicPeriod"/>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b="1" i="0" u="none" strike="noStrike" kern="1200" cap="none" spc="0" baseline="0" dirty="0">
                <a:solidFill>
                  <a:srgbClr val="000000"/>
                </a:solidFill>
                <a:uFillTx/>
                <a:latin typeface="Comic Sans MS" pitchFamily="66"/>
                <a:ea typeface="Microsoft YaHei" pitchFamily="1"/>
                <a:cs typeface="Mangal" pitchFamily="2"/>
              </a:rPr>
              <a:t> L’INSERTION PROFESSIONNELLE</a:t>
            </a:r>
          </a:p>
          <a:p>
            <a:pPr marL="514350" marR="0" lvl="0" indent="-514350" algn="l" defTabSz="914400" rtl="0" fontAlgn="auto" hangingPunct="1">
              <a:lnSpc>
                <a:spcPct val="100000"/>
              </a:lnSpc>
              <a:spcBef>
                <a:spcPts val="0"/>
              </a:spcBef>
              <a:spcAft>
                <a:spcPts val="1200"/>
              </a:spcAft>
              <a:buClr>
                <a:srgbClr val="000000"/>
              </a:buClr>
              <a:buSzPct val="100000"/>
              <a:buFont typeface="+mj-lt"/>
              <a:buAutoNum type="arabicPeriod"/>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b="1" i="0" u="none" strike="noStrike" kern="1200" cap="none" spc="0" baseline="0" dirty="0">
                <a:solidFill>
                  <a:srgbClr val="000000"/>
                </a:solidFill>
                <a:uFillTx/>
                <a:latin typeface="Comic Sans MS" pitchFamily="66"/>
                <a:ea typeface="Microsoft YaHei" pitchFamily="1"/>
                <a:cs typeface="Mangal" pitchFamily="2"/>
              </a:rPr>
              <a:t> POURSUITE D’ETUDES</a:t>
            </a:r>
          </a:p>
          <a:p>
            <a:pPr marL="514350" marR="0" lvl="0" indent="-514350" algn="l" defTabSz="914400" rtl="0" fontAlgn="auto" hangingPunct="1">
              <a:lnSpc>
                <a:spcPct val="100000"/>
              </a:lnSpc>
              <a:spcBef>
                <a:spcPts val="0"/>
              </a:spcBef>
              <a:spcAft>
                <a:spcPts val="1200"/>
              </a:spcAft>
              <a:buClr>
                <a:srgbClr val="000000"/>
              </a:buClr>
              <a:buSzPct val="100000"/>
              <a:buFont typeface="+mj-lt"/>
              <a:buAutoNum type="arabicPeriod"/>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b="1" i="0" u="none" strike="noStrike" kern="1200" cap="none" spc="0" baseline="0" dirty="0">
                <a:solidFill>
                  <a:srgbClr val="000000"/>
                </a:solidFill>
                <a:uFillTx/>
                <a:latin typeface="Comic Sans MS" pitchFamily="66"/>
                <a:ea typeface="Microsoft YaHei" pitchFamily="1"/>
                <a:cs typeface="Mangal" pitchFamily="2"/>
              </a:rPr>
              <a:t> L’ALTERNANCE</a:t>
            </a:r>
          </a:p>
          <a:p>
            <a:pPr marL="514350" marR="0" lvl="0" indent="-514350" algn="l" defTabSz="914400" rtl="0" fontAlgn="auto" hangingPunct="1">
              <a:lnSpc>
                <a:spcPct val="100000"/>
              </a:lnSpc>
              <a:spcBef>
                <a:spcPts val="0"/>
              </a:spcBef>
              <a:spcAft>
                <a:spcPts val="1200"/>
              </a:spcAft>
              <a:buClr>
                <a:srgbClr val="000000"/>
              </a:buClr>
              <a:buSzPct val="100000"/>
              <a:buFont typeface="+mj-lt"/>
              <a:buAutoNum type="arabicPeriod"/>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b="1" i="0" u="none" strike="noStrike" kern="1200" cap="none" spc="0" baseline="0" dirty="0">
                <a:solidFill>
                  <a:srgbClr val="000000"/>
                </a:solidFill>
                <a:uFillTx/>
                <a:latin typeface="Comic Sans MS" pitchFamily="66"/>
                <a:ea typeface="Microsoft YaHei" pitchFamily="1"/>
                <a:cs typeface="Mangal" pitchFamily="2"/>
              </a:rPr>
              <a:t> LA MOBILITE</a:t>
            </a:r>
          </a:p>
          <a:p>
            <a:pPr marL="514350" marR="0" lvl="0" indent="-514350" algn="l" defTabSz="914400" rtl="0" fontAlgn="auto" hangingPunct="1">
              <a:lnSpc>
                <a:spcPct val="100000"/>
              </a:lnSpc>
              <a:spcBef>
                <a:spcPts val="0"/>
              </a:spcBef>
              <a:spcAft>
                <a:spcPts val="1200"/>
              </a:spcAft>
              <a:buClr>
                <a:srgbClr val="000000"/>
              </a:buClr>
              <a:buSzPct val="100000"/>
              <a:buFont typeface="+mj-lt"/>
              <a:buAutoNum type="arabicPeriod"/>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b="1" i="0" u="none" strike="noStrike" kern="1200" cap="none" spc="0" baseline="0" dirty="0">
                <a:solidFill>
                  <a:srgbClr val="000000"/>
                </a:solidFill>
                <a:uFillTx/>
                <a:latin typeface="Comic Sans MS" pitchFamily="66"/>
                <a:ea typeface="Microsoft YaHei" pitchFamily="1"/>
                <a:cs typeface="Mangal" pitchFamily="2"/>
              </a:rPr>
              <a:t> Les AIDES</a:t>
            </a:r>
          </a:p>
          <a:p>
            <a:pPr marL="514350" marR="0" lvl="0" indent="-514350" algn="l" defTabSz="914400" rtl="0" fontAlgn="auto" hangingPunct="1">
              <a:lnSpc>
                <a:spcPct val="100000"/>
              </a:lnSpc>
              <a:spcBef>
                <a:spcPts val="0"/>
              </a:spcBef>
              <a:spcAft>
                <a:spcPts val="1200"/>
              </a:spcAft>
              <a:buClr>
                <a:srgbClr val="000000"/>
              </a:buClr>
              <a:buSzPct val="100000"/>
              <a:buFont typeface="+mj-lt"/>
              <a:buAutoNum type="arabicPeriod"/>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b="1" i="0" u="none" strike="noStrike" kern="1200" cap="none" spc="0" baseline="0" dirty="0">
                <a:solidFill>
                  <a:srgbClr val="000000"/>
                </a:solidFill>
                <a:uFillTx/>
                <a:latin typeface="Comic Sans MS" pitchFamily="66"/>
                <a:ea typeface="Microsoft YaHei" pitchFamily="1"/>
                <a:cs typeface="Mangal" pitchFamily="2"/>
              </a:rPr>
              <a:t>	</a:t>
            </a:r>
            <a:r>
              <a:rPr lang="fr-FR" sz="2000" b="1" i="0" u="none" strike="noStrike" kern="1200" cap="none" spc="0" baseline="0" dirty="0">
                <a:solidFill>
                  <a:srgbClr val="000000"/>
                </a:solidFill>
                <a:uFillTx/>
                <a:latin typeface="Comic Sans MS" pitchFamily="66"/>
                <a:ea typeface="Microsoft YaHei" pitchFamily="1"/>
                <a:cs typeface="Mangal" pitchFamily="2"/>
              </a:rPr>
              <a:t>TROUVER L’INFORMATION &amp; PERMANENCES DU PSYEN</a:t>
            </a:r>
          </a:p>
          <a:p>
            <a:pPr marL="457200" marR="0" lvl="0" indent="-457200" algn="l" defTabSz="914400" rtl="0" fontAlgn="auto" hangingPunct="1">
              <a:lnSpc>
                <a:spcPct val="100000"/>
              </a:lnSpc>
              <a:spcBef>
                <a:spcPts val="0"/>
              </a:spcBef>
              <a:spcAft>
                <a:spcPts val="1200"/>
              </a:spcAft>
              <a:buClr>
                <a:srgbClr val="000000"/>
              </a:buClr>
              <a:buSzPct val="100000"/>
              <a:buFont typeface="+mj-lt"/>
              <a:buAutoNum type="arabicPeriod"/>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1" i="0" u="none" strike="noStrike" kern="1200" cap="none" spc="0" baseline="0" dirty="0">
                <a:solidFill>
                  <a:srgbClr val="000000"/>
                </a:solidFill>
                <a:uFillTx/>
                <a:latin typeface="Comic Sans MS" pitchFamily="66"/>
                <a:ea typeface="Microsoft YaHei" pitchFamily="1"/>
                <a:cs typeface="Mangal" pitchFamily="2"/>
              </a:rPr>
              <a:t> APRES UN BAC PRO (poursuites d’études en fonction de la spécialité de Bac pro)</a:t>
            </a:r>
          </a:p>
        </p:txBody>
      </p:sp>
      <p:sp>
        <p:nvSpPr>
          <p:cNvPr id="4" name="ZoneTexte 4">
            <a:extLst>
              <a:ext uri="{FF2B5EF4-FFF2-40B4-BE49-F238E27FC236}">
                <a16:creationId xmlns:a16="http://schemas.microsoft.com/office/drawing/2014/main" id="{17D47C1C-A4E1-A5C8-21E5-E5D3E3C439B5}"/>
              </a:ext>
            </a:extLst>
          </p:cNvPr>
          <p:cNvSpPr/>
          <p:nvPr/>
        </p:nvSpPr>
        <p:spPr>
          <a:xfrm>
            <a:off x="819238" y="6202347"/>
            <a:ext cx="7200360" cy="33371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1" compatLnSpc="0">
            <a:spAutoFit/>
          </a:bodyPr>
          <a:lstStyle/>
          <a:p>
            <a:pPr lvl="0" algn="ctr">
              <a:defRPr sz="1800" b="0" i="0" u="none" strike="noStrike" kern="0" cap="none" spc="0" baseline="0">
                <a:solidFill>
                  <a:srgbClr val="000000"/>
                </a:solidFill>
                <a:uFillTx/>
              </a:defRPr>
            </a:pPr>
            <a:r>
              <a:rPr lang="fr-FR" sz="1600" b="0" i="0" u="none" strike="noStrike" kern="1200" cap="none" spc="0" baseline="0" dirty="0">
                <a:solidFill>
                  <a:srgbClr val="000000"/>
                </a:solidFill>
                <a:uFillTx/>
                <a:latin typeface="Arial" pitchFamily="18"/>
                <a:ea typeface="Microsoft YaHei" pitchFamily="2"/>
                <a:cs typeface="Mangal" pitchFamily="2"/>
              </a:rPr>
              <a:t>Info Bac Pro </a:t>
            </a:r>
            <a:r>
              <a:rPr lang="fr-FR" sz="1600" b="0" i="0" u="none" strike="noStrike" kern="1200" cap="none" spc="0" baseline="0" dirty="0" err="1">
                <a:solidFill>
                  <a:srgbClr val="000000"/>
                </a:solidFill>
                <a:uFillTx/>
                <a:latin typeface="Arial" pitchFamily="18"/>
                <a:ea typeface="Microsoft YaHei" pitchFamily="2"/>
                <a:cs typeface="Mangal" pitchFamily="2"/>
              </a:rPr>
              <a:t>Patu</a:t>
            </a:r>
            <a:r>
              <a:rPr lang="fr-FR" sz="1600" b="0" i="0" u="none" strike="noStrike" kern="1200" cap="none" spc="0" baseline="0" dirty="0">
                <a:solidFill>
                  <a:srgbClr val="000000"/>
                </a:solidFill>
                <a:uFillTx/>
                <a:latin typeface="Arial" pitchFamily="18"/>
                <a:ea typeface="Microsoft YaHei" pitchFamily="2"/>
                <a:cs typeface="Mangal" pitchFamily="2"/>
              </a:rPr>
              <a:t> de Rosemont – CIO de Saint-Benoît – </a:t>
            </a:r>
            <a:r>
              <a:rPr lang="fr-FR" sz="1600" dirty="0">
                <a:solidFill>
                  <a:srgbClr val="000000"/>
                </a:solidFill>
                <a:latin typeface="Arial" pitchFamily="18"/>
                <a:ea typeface="Microsoft YaHei" pitchFamily="2"/>
                <a:cs typeface="Mangal" pitchFamily="2"/>
              </a:rPr>
              <a:t>2024/2025</a:t>
            </a:r>
            <a:endParaRPr lang="fr-FR" sz="1600" b="0" i="0" u="none" strike="noStrike" kern="1200" cap="none" spc="0" baseline="0" dirty="0">
              <a:solidFill>
                <a:srgbClr val="000000"/>
              </a:solidFill>
              <a:uFillTx/>
              <a:latin typeface="Arial" pitchFamily="18"/>
              <a:ea typeface="Microsoft YaHei" pitchFamily="2"/>
              <a:cs typeface="Mangal" pitchFamily="2"/>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page11">
    <p:spTree>
      <p:nvGrpSpPr>
        <p:cNvPr id="1" name=""/>
        <p:cNvGrpSpPr/>
        <p:nvPr/>
      </p:nvGrpSpPr>
      <p:grpSpPr>
        <a:xfrm>
          <a:off x="0" y="0"/>
          <a:ext cx="0" cy="0"/>
          <a:chOff x="0" y="0"/>
          <a:chExt cx="0" cy="0"/>
        </a:xfrm>
      </p:grpSpPr>
      <p:sp>
        <p:nvSpPr>
          <p:cNvPr id="2" name="Text Box 1">
            <a:extLst>
              <a:ext uri="{FF2B5EF4-FFF2-40B4-BE49-F238E27FC236}">
                <a16:creationId xmlns:a16="http://schemas.microsoft.com/office/drawing/2014/main" id="{35426C5B-672D-6534-B324-60614FF4F1C5}"/>
              </a:ext>
            </a:extLst>
          </p:cNvPr>
          <p:cNvSpPr/>
          <p:nvPr/>
        </p:nvSpPr>
        <p:spPr>
          <a:xfrm>
            <a:off x="285841" y="171358"/>
            <a:ext cx="8278556" cy="664924"/>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ctr" anchorCtr="1" compatLnSpc="0">
            <a:noAutofit/>
          </a:bodyPr>
          <a:lstStyle/>
          <a:p>
            <a:pPr marL="343082" marR="0" lvl="0" indent="-332997" algn="ctr" defTabSz="914400" rtl="0" fontAlgn="auto" hangingPunct="1">
              <a:lnSpc>
                <a:spcPct val="90000"/>
              </a:lnSpc>
              <a:spcBef>
                <a:spcPts val="800"/>
              </a:spcBef>
              <a:spcAft>
                <a:spcPts val="0"/>
              </a:spcAft>
              <a:buNone/>
              <a:tabLst>
                <a:tab pos="686164" algn="l"/>
                <a:tab pos="1133644" algn="l"/>
                <a:tab pos="1582926" algn="l"/>
                <a:tab pos="2032198" algn="l"/>
                <a:tab pos="2481479" algn="l"/>
                <a:tab pos="2930760" algn="l"/>
                <a:tab pos="3380042" algn="l"/>
                <a:tab pos="3829323" algn="l"/>
                <a:tab pos="4278604" algn="l"/>
                <a:tab pos="4727886" algn="l"/>
                <a:tab pos="5177158" algn="l"/>
                <a:tab pos="5626439" algn="l"/>
                <a:tab pos="6075720" algn="l"/>
                <a:tab pos="6524645" algn="l"/>
                <a:tab pos="6973917" algn="l"/>
                <a:tab pos="7423198" algn="l"/>
                <a:tab pos="7872480" algn="l"/>
                <a:tab pos="8321761" algn="l"/>
                <a:tab pos="8771042" algn="l"/>
                <a:tab pos="9220324" algn="l"/>
                <a:tab pos="9669605" algn="l"/>
              </a:tabLst>
              <a:defRPr sz="1800" b="0" i="0" u="none" strike="noStrike" kern="0" cap="none" spc="0" baseline="0">
                <a:solidFill>
                  <a:srgbClr val="000000"/>
                </a:solidFill>
                <a:uFillTx/>
              </a:defRPr>
            </a:pPr>
            <a:r>
              <a:rPr lang="fr-FR" sz="4200" b="1" i="0" u="none" strike="noStrike" kern="1200" cap="none" spc="0" baseline="0">
                <a:solidFill>
                  <a:srgbClr val="000000"/>
                </a:solidFill>
                <a:uFillTx/>
                <a:latin typeface="Arial" pitchFamily="18"/>
                <a:ea typeface="Microsoft YaHei" pitchFamily="1"/>
                <a:cs typeface="Mangal" pitchFamily="2"/>
              </a:rPr>
              <a:t>INSCRIPTION</a:t>
            </a:r>
          </a:p>
        </p:txBody>
      </p:sp>
      <p:sp>
        <p:nvSpPr>
          <p:cNvPr id="3" name="Rectangle 2">
            <a:extLst>
              <a:ext uri="{FF2B5EF4-FFF2-40B4-BE49-F238E27FC236}">
                <a16:creationId xmlns:a16="http://schemas.microsoft.com/office/drawing/2014/main" id="{6499303A-CB09-E670-7040-A158DDCBF0DC}"/>
              </a:ext>
            </a:extLst>
          </p:cNvPr>
          <p:cNvSpPr/>
          <p:nvPr/>
        </p:nvSpPr>
        <p:spPr>
          <a:xfrm>
            <a:off x="827641" y="944639"/>
            <a:ext cx="7128360" cy="42300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t" anchorCtr="1" compatLnSpc="0">
            <a:spAutoFit/>
          </a:bodyPr>
          <a:lstStyle/>
          <a:p>
            <a:pPr marL="343082" marR="0" lvl="0" indent="-332997" algn="ctr" defTabSz="914400" rtl="0" fontAlgn="auto" hangingPunct="1">
              <a:lnSpc>
                <a:spcPct val="90000"/>
              </a:lnSpc>
              <a:spcBef>
                <a:spcPts val="700"/>
              </a:spcBef>
              <a:spcAft>
                <a:spcPts val="0"/>
              </a:spcAft>
              <a:buNone/>
              <a:tabLst>
                <a:tab pos="686164" algn="l"/>
                <a:tab pos="1133644" algn="l"/>
                <a:tab pos="1582926" algn="l"/>
                <a:tab pos="2032198" algn="l"/>
                <a:tab pos="2481479" algn="l"/>
                <a:tab pos="2930760" algn="l"/>
                <a:tab pos="3380042" algn="l"/>
                <a:tab pos="3829323" algn="l"/>
                <a:tab pos="4278604" algn="l"/>
                <a:tab pos="4727886" algn="l"/>
                <a:tab pos="5177158" algn="l"/>
                <a:tab pos="5626439" algn="l"/>
                <a:tab pos="6075720" algn="l"/>
                <a:tab pos="6524645" algn="l"/>
                <a:tab pos="6973917" algn="l"/>
                <a:tab pos="7423198" algn="l"/>
                <a:tab pos="7872480" algn="l"/>
                <a:tab pos="8321761" algn="l"/>
                <a:tab pos="8771042" algn="l"/>
                <a:tab pos="9220324" algn="l"/>
                <a:tab pos="9669605" algn="l"/>
              </a:tabLst>
              <a:defRPr sz="1800" b="0" i="0" u="none" strike="noStrike" kern="0" cap="none" spc="0" baseline="0">
                <a:solidFill>
                  <a:srgbClr val="000000"/>
                </a:solidFill>
                <a:uFillTx/>
              </a:defRPr>
            </a:pPr>
            <a:r>
              <a:rPr lang="fr-FR" sz="2400" b="1" i="0" u="none" strike="noStrike" kern="1200" cap="none" spc="0" baseline="0" dirty="0">
                <a:solidFill>
                  <a:srgbClr val="000000"/>
                </a:solidFill>
                <a:uFillTx/>
                <a:latin typeface="Arial" pitchFamily="18"/>
                <a:ea typeface="Microsoft YaHei" pitchFamily="1"/>
                <a:cs typeface="Mangal" pitchFamily="2"/>
              </a:rPr>
              <a:t>inscription du 15 janvier 2025 au 13 mars 2025</a:t>
            </a:r>
          </a:p>
        </p:txBody>
      </p:sp>
      <p:sp>
        <p:nvSpPr>
          <p:cNvPr id="4" name="Rectangle 3">
            <a:extLst>
              <a:ext uri="{FF2B5EF4-FFF2-40B4-BE49-F238E27FC236}">
                <a16:creationId xmlns:a16="http://schemas.microsoft.com/office/drawing/2014/main" id="{2DC6B329-4641-32D9-9B63-39F308EC0078}"/>
              </a:ext>
            </a:extLst>
          </p:cNvPr>
          <p:cNvSpPr/>
          <p:nvPr/>
        </p:nvSpPr>
        <p:spPr>
          <a:xfrm>
            <a:off x="428762" y="1545509"/>
            <a:ext cx="8286475" cy="478233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t" anchorCtr="0" compatLnSpc="0">
            <a:spAutoFit/>
          </a:bodyPr>
          <a:lstStyle/>
          <a:p>
            <a:pPr marL="0" marR="0" lvl="0" indent="0" algn="l" defTabSz="914400" rtl="0" fontAlgn="auto" hangingPunct="1">
              <a:lnSpc>
                <a:spcPct val="100000"/>
              </a:lnSpc>
              <a:spcBef>
                <a:spcPts val="175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0" i="0" u="none" strike="noStrike" kern="1200" cap="none" spc="0" baseline="0" dirty="0">
                <a:solidFill>
                  <a:srgbClr val="000000"/>
                </a:solidFill>
                <a:uFillTx/>
                <a:latin typeface="Arial" pitchFamily="18"/>
                <a:ea typeface="Microsoft YaHei" pitchFamily="1"/>
                <a:cs typeface="DejaVu Sans" pitchFamily="34"/>
              </a:rPr>
              <a:t>pour cela, vous devez vous munir :</a:t>
            </a:r>
          </a:p>
          <a:p>
            <a:pPr marL="457200" marR="0" lvl="1" indent="-285475" algn="l" defTabSz="914400" rtl="0" fontAlgn="auto" hangingPunct="1">
              <a:lnSpc>
                <a:spcPct val="100000"/>
              </a:lnSpc>
              <a:spcBef>
                <a:spcPts val="1750"/>
              </a:spcBef>
              <a:spcAft>
                <a:spcPts val="0"/>
              </a:spcAft>
              <a:buClr>
                <a:srgbClr val="000000"/>
              </a:buClr>
              <a:buSzPct val="100000"/>
              <a:buFont typeface="Arial" pitchFamily="32"/>
              <a:buChar char="•"/>
              <a:tabLst>
                <a:tab pos="457200" algn="l"/>
                <a:tab pos="905036" algn="l"/>
                <a:tab pos="1353961" algn="l"/>
                <a:tab pos="1803242" algn="l"/>
                <a:tab pos="2252523" algn="l"/>
                <a:tab pos="2701795" algn="l"/>
                <a:tab pos="3151077" algn="l"/>
                <a:tab pos="3600358" algn="l"/>
                <a:tab pos="4049639" algn="l"/>
                <a:tab pos="4498921" algn="l"/>
                <a:tab pos="4948202" algn="l"/>
                <a:tab pos="5397483" algn="l"/>
                <a:tab pos="5846755" algn="l"/>
                <a:tab pos="6296037" algn="l"/>
                <a:tab pos="6745318" algn="l"/>
                <a:tab pos="7194599" algn="l"/>
                <a:tab pos="7643881" algn="l"/>
                <a:tab pos="8093162" algn="l"/>
                <a:tab pos="8542443" algn="l"/>
                <a:tab pos="8991715" algn="l"/>
                <a:tab pos="9440997" algn="l"/>
              </a:tabLst>
              <a:defRPr sz="1800" b="0" i="0" u="none" strike="noStrike" kern="0" cap="none" spc="0" baseline="0">
                <a:solidFill>
                  <a:srgbClr val="000000"/>
                </a:solidFill>
                <a:uFillTx/>
              </a:defRPr>
            </a:pPr>
            <a:r>
              <a:rPr lang="fr-FR" sz="2400" b="1" i="0" u="none" strike="noStrike" kern="1200" cap="none" spc="0" baseline="0" dirty="0">
                <a:solidFill>
                  <a:srgbClr val="000000"/>
                </a:solidFill>
                <a:uFillTx/>
                <a:latin typeface="Arial" pitchFamily="18"/>
                <a:ea typeface="Microsoft YaHei" pitchFamily="1"/>
                <a:cs typeface="DejaVu Sans" pitchFamily="34"/>
              </a:rPr>
              <a:t> de l’adresse mail donnée à votre établissement</a:t>
            </a:r>
          </a:p>
          <a:p>
            <a:pPr marL="457200" marR="0" lvl="1" indent="-285475" algn="l" defTabSz="914400" rtl="0" fontAlgn="auto" hangingPunct="1">
              <a:lnSpc>
                <a:spcPct val="100000"/>
              </a:lnSpc>
              <a:spcBef>
                <a:spcPts val="1750"/>
              </a:spcBef>
              <a:spcAft>
                <a:spcPts val="0"/>
              </a:spcAft>
              <a:buClr>
                <a:srgbClr val="000000"/>
              </a:buClr>
              <a:buSzPct val="100000"/>
              <a:buFont typeface="Arial" pitchFamily="32"/>
              <a:buChar char="•"/>
              <a:tabLst>
                <a:tab pos="457200" algn="l"/>
                <a:tab pos="905036" algn="l"/>
                <a:tab pos="1353961" algn="l"/>
                <a:tab pos="1803242" algn="l"/>
                <a:tab pos="2252523" algn="l"/>
                <a:tab pos="2701795" algn="l"/>
                <a:tab pos="3151077" algn="l"/>
                <a:tab pos="3600358" algn="l"/>
                <a:tab pos="4049639" algn="l"/>
                <a:tab pos="4498921" algn="l"/>
                <a:tab pos="4948202" algn="l"/>
                <a:tab pos="5397483" algn="l"/>
                <a:tab pos="5846755" algn="l"/>
                <a:tab pos="6296037" algn="l"/>
                <a:tab pos="6745318" algn="l"/>
                <a:tab pos="7194599" algn="l"/>
                <a:tab pos="7643881" algn="l"/>
                <a:tab pos="8093162" algn="l"/>
                <a:tab pos="8542443" algn="l"/>
                <a:tab pos="8991715" algn="l"/>
                <a:tab pos="9440997" algn="l"/>
              </a:tabLst>
              <a:defRPr sz="1800" b="0" i="0" u="none" strike="noStrike" kern="0" cap="none" spc="0" baseline="0">
                <a:solidFill>
                  <a:srgbClr val="000000"/>
                </a:solidFill>
                <a:uFillTx/>
              </a:defRPr>
            </a:pPr>
            <a:r>
              <a:rPr lang="fr-FR" sz="2400" b="1" i="0" u="none" strike="noStrike" kern="1200" cap="none" spc="0" baseline="0" dirty="0">
                <a:solidFill>
                  <a:srgbClr val="000000"/>
                </a:solidFill>
                <a:uFillTx/>
                <a:latin typeface="Arial" pitchFamily="18"/>
                <a:ea typeface="Microsoft YaHei" pitchFamily="1"/>
                <a:cs typeface="DejaVu Sans" pitchFamily="34"/>
              </a:rPr>
              <a:t> de votre numéro INE,</a:t>
            </a:r>
          </a:p>
          <a:p>
            <a:pPr marL="0" marR="0" lvl="0" indent="-285475" algn="l"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000" b="0" i="0" u="none" strike="noStrike" kern="1200" cap="none" spc="0" baseline="0" dirty="0">
              <a:solidFill>
                <a:srgbClr val="000000"/>
              </a:solidFill>
              <a:uFillTx/>
              <a:latin typeface="Arial" pitchFamily="18"/>
              <a:ea typeface="Microsoft YaHei" pitchFamily="1"/>
              <a:cs typeface="DejaVu Sans" pitchFamily="34"/>
            </a:endParaRPr>
          </a:p>
          <a:p>
            <a:pPr marL="0" marR="0" lvl="0" indent="-285475" algn="l" defTabSz="914400" rtl="0" fontAlgn="auto" hangingPunct="1">
              <a:lnSpc>
                <a:spcPct val="9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Comic Sans MS" pitchFamily="66"/>
                <a:ea typeface="Microsoft YaHei" pitchFamily="1"/>
                <a:cs typeface="DejaVu Sans" pitchFamily="34"/>
              </a:rPr>
              <a:t>Conseils :</a:t>
            </a:r>
          </a:p>
          <a:p>
            <a:pPr marL="0" marR="0" lvl="0" indent="-285475" algn="l" defTabSz="914400" rtl="0" fontAlgn="auto" hangingPunct="1">
              <a:lnSpc>
                <a:spcPct val="9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Comic Sans MS" pitchFamily="66"/>
                <a:ea typeface="Microsoft YaHei" pitchFamily="1"/>
                <a:cs typeface="DejaVu Sans" pitchFamily="34"/>
              </a:rPr>
              <a:t>Renseigner le numéro de portable du candidat pour recevoir les alertes envoyées par la plateforme. Les parents ou tuteurs légaux peuvent également renseigner leur numéro de téléphone pour recevoir les alertes Parcoursup.</a:t>
            </a:r>
          </a:p>
          <a:p>
            <a:pPr marL="0" marR="0" lvl="0" indent="-285475" algn="l" defTabSz="914400" rtl="0" fontAlgn="auto" hangingPunct="1">
              <a:lnSpc>
                <a:spcPct val="9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1200" b="1" i="0" u="none" strike="noStrike" kern="1200" cap="none" spc="0" baseline="0" dirty="0">
              <a:solidFill>
                <a:srgbClr val="000000"/>
              </a:solidFill>
              <a:uFillTx/>
              <a:latin typeface="Comic Sans MS" pitchFamily="66"/>
              <a:ea typeface="Microsoft YaHei" pitchFamily="1"/>
              <a:cs typeface="DejaVu Sans" pitchFamily="34"/>
            </a:endParaRPr>
          </a:p>
          <a:p>
            <a:pPr marL="0" marR="0" lvl="0" indent="-285475" algn="l" defTabSz="914400" rtl="0" fontAlgn="auto" hangingPunct="1">
              <a:lnSpc>
                <a:spcPct val="9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Comic Sans MS" pitchFamily="66"/>
                <a:ea typeface="Microsoft YaHei" pitchFamily="1"/>
                <a:cs typeface="DejaVu Sans" pitchFamily="34"/>
              </a:rPr>
              <a:t>Attention les vœux sont à formuler avant les examens et il est nécessaire de respecter le calendrier.</a:t>
            </a:r>
          </a:p>
          <a:p>
            <a:pPr marL="0" marR="0" lvl="0" indent="-285475" algn="l" defTabSz="914400" rtl="0" fontAlgn="auto" hangingPunct="1">
              <a:lnSpc>
                <a:spcPct val="9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Comic Sans MS" pitchFamily="66"/>
                <a:ea typeface="Microsoft YaHei" pitchFamily="1"/>
                <a:cs typeface="DejaVu Sans" pitchFamily="34"/>
              </a:rPr>
              <a:t>Attention aux périodes de PFMP</a:t>
            </a:r>
          </a:p>
        </p:txBody>
      </p:sp>
      <p:sp>
        <p:nvSpPr>
          <p:cNvPr id="5" name="ZoneTexte 4">
            <a:extLst>
              <a:ext uri="{FF2B5EF4-FFF2-40B4-BE49-F238E27FC236}">
                <a16:creationId xmlns:a16="http://schemas.microsoft.com/office/drawing/2014/main" id="{959CFE15-343E-E5A0-A088-A4439656B8D8}"/>
              </a:ext>
            </a:extLst>
          </p:cNvPr>
          <p:cNvSpPr/>
          <p:nvPr/>
        </p:nvSpPr>
        <p:spPr>
          <a:xfrm>
            <a:off x="971641" y="6330958"/>
            <a:ext cx="7200360" cy="33371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1" compatLnSpc="0">
            <a:spAutoFit/>
          </a:bodyPr>
          <a:lstStyle/>
          <a:p>
            <a:pPr lvl="0" algn="ctr">
              <a:defRPr sz="1800" b="0" i="0" u="none" strike="noStrike" kern="0" cap="none" spc="0" baseline="0">
                <a:solidFill>
                  <a:srgbClr val="000000"/>
                </a:solidFill>
                <a:uFillTx/>
              </a:defRPr>
            </a:pPr>
            <a:r>
              <a:rPr lang="fr-FR" sz="1600" b="0" i="0" u="none" strike="noStrike" kern="1200" cap="none" spc="0" baseline="0" dirty="0">
                <a:solidFill>
                  <a:srgbClr val="000000"/>
                </a:solidFill>
                <a:uFillTx/>
                <a:latin typeface="Arial" pitchFamily="18"/>
                <a:ea typeface="Microsoft YaHei" pitchFamily="2"/>
                <a:cs typeface="Mangal" pitchFamily="2"/>
              </a:rPr>
              <a:t>Info Bac Pro </a:t>
            </a:r>
            <a:r>
              <a:rPr lang="fr-FR" sz="1600" b="0" i="0" u="none" strike="noStrike" kern="1200" cap="none" spc="0" baseline="0" dirty="0" err="1">
                <a:solidFill>
                  <a:srgbClr val="000000"/>
                </a:solidFill>
                <a:uFillTx/>
                <a:latin typeface="Arial" pitchFamily="18"/>
                <a:ea typeface="Microsoft YaHei" pitchFamily="2"/>
                <a:cs typeface="Mangal" pitchFamily="2"/>
              </a:rPr>
              <a:t>Patu</a:t>
            </a:r>
            <a:r>
              <a:rPr lang="fr-FR" sz="1600" b="0" i="0" u="none" strike="noStrike" kern="1200" cap="none" spc="0" baseline="0" dirty="0">
                <a:solidFill>
                  <a:srgbClr val="000000"/>
                </a:solidFill>
                <a:uFillTx/>
                <a:latin typeface="Arial" pitchFamily="18"/>
                <a:ea typeface="Microsoft YaHei" pitchFamily="2"/>
                <a:cs typeface="Mangal" pitchFamily="2"/>
              </a:rPr>
              <a:t> de Rosemont – CIO de Saint-Benoît – </a:t>
            </a:r>
            <a:r>
              <a:rPr lang="fr-FR" sz="1600" dirty="0">
                <a:solidFill>
                  <a:srgbClr val="000000"/>
                </a:solidFill>
                <a:latin typeface="Arial" pitchFamily="18"/>
                <a:ea typeface="Microsoft YaHei" pitchFamily="2"/>
                <a:cs typeface="Mangal" pitchFamily="2"/>
              </a:rPr>
              <a:t>2024/2025</a:t>
            </a:r>
            <a:endParaRPr lang="fr-FR" sz="1600" b="0" i="0" u="none" strike="noStrike" kern="1200" cap="none" spc="0" baseline="0" dirty="0">
              <a:solidFill>
                <a:srgbClr val="000000"/>
              </a:solidFill>
              <a:uFillTx/>
              <a:latin typeface="Arial" pitchFamily="18"/>
              <a:ea typeface="Microsoft YaHei" pitchFamily="2"/>
              <a:cs typeface="Mangal" pitchFamily="2"/>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page12">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7C6CEE33-176F-5E3D-2EDA-9CC87A61D0F6}"/>
              </a:ext>
            </a:extLst>
          </p:cNvPr>
          <p:cNvGrpSpPr/>
          <p:nvPr/>
        </p:nvGrpSpPr>
        <p:grpSpPr>
          <a:xfrm>
            <a:off x="723957" y="1655640"/>
            <a:ext cx="1355396" cy="1348922"/>
            <a:chOff x="723957" y="1655640"/>
            <a:chExt cx="1355396" cy="1348922"/>
          </a:xfrm>
        </p:grpSpPr>
        <p:pic>
          <p:nvPicPr>
            <p:cNvPr id="3" name="Picture 2">
              <a:extLst>
                <a:ext uri="{FF2B5EF4-FFF2-40B4-BE49-F238E27FC236}">
                  <a16:creationId xmlns:a16="http://schemas.microsoft.com/office/drawing/2014/main" id="{2F6DD33A-252B-5066-BD7C-14DB361B9167}"/>
                </a:ext>
              </a:extLst>
            </p:cNvPr>
            <p:cNvPicPr>
              <a:picLocks noChangeAspect="1"/>
            </p:cNvPicPr>
            <p:nvPr/>
          </p:nvPicPr>
          <p:blipFill>
            <a:blip r:embed="rId3">
              <a:lum/>
              <a:alphaModFix/>
            </a:blip>
            <a:srcRect/>
            <a:stretch>
              <a:fillRect/>
            </a:stretch>
          </p:blipFill>
          <p:spPr>
            <a:xfrm>
              <a:off x="723957" y="1655640"/>
              <a:ext cx="1355396" cy="1348922"/>
            </a:xfrm>
            <a:prstGeom prst="rect">
              <a:avLst/>
            </a:prstGeom>
            <a:noFill/>
            <a:ln cap="flat">
              <a:noFill/>
            </a:ln>
          </p:spPr>
        </p:pic>
        <p:sp>
          <p:nvSpPr>
            <p:cNvPr id="4" name="Text Box 3">
              <a:extLst>
                <a:ext uri="{FF2B5EF4-FFF2-40B4-BE49-F238E27FC236}">
                  <a16:creationId xmlns:a16="http://schemas.microsoft.com/office/drawing/2014/main" id="{2CACC3B1-5A3E-995F-1089-54F4A62A2F56}"/>
                </a:ext>
              </a:extLst>
            </p:cNvPr>
            <p:cNvSpPr/>
            <p:nvPr/>
          </p:nvSpPr>
          <p:spPr>
            <a:xfrm>
              <a:off x="1103397" y="2295363"/>
              <a:ext cx="597962" cy="597962"/>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grpSp>
      <p:sp>
        <p:nvSpPr>
          <p:cNvPr id="5" name="Text Box 4">
            <a:extLst>
              <a:ext uri="{FF2B5EF4-FFF2-40B4-BE49-F238E27FC236}">
                <a16:creationId xmlns:a16="http://schemas.microsoft.com/office/drawing/2014/main" id="{A0094501-9C64-3FAA-E813-6A6C16B5F51C}"/>
              </a:ext>
            </a:extLst>
          </p:cNvPr>
          <p:cNvSpPr/>
          <p:nvPr/>
        </p:nvSpPr>
        <p:spPr>
          <a:xfrm>
            <a:off x="1152363" y="1711436"/>
            <a:ext cx="499683" cy="1312922"/>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t" anchorCtr="0" compatLnSpc="0">
            <a:spAutoFit/>
          </a:bodyPr>
          <a:lstStyle/>
          <a:p>
            <a:pPr marL="0" marR="0" lvl="0" indent="0" algn="l"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8000" b="0" i="0" u="none" strike="noStrike" kern="1200" cap="none" spc="0" baseline="0">
                <a:solidFill>
                  <a:srgbClr val="000000"/>
                </a:solidFill>
                <a:uFillTx/>
                <a:latin typeface="Elephant" pitchFamily="18"/>
                <a:ea typeface="Microsoft YaHei" pitchFamily="1"/>
                <a:cs typeface="Mangal" pitchFamily="2"/>
              </a:rPr>
              <a:t>!</a:t>
            </a:r>
          </a:p>
        </p:txBody>
      </p:sp>
      <p:sp>
        <p:nvSpPr>
          <p:cNvPr id="6" name="Rectangle 5">
            <a:extLst>
              <a:ext uri="{FF2B5EF4-FFF2-40B4-BE49-F238E27FC236}">
                <a16:creationId xmlns:a16="http://schemas.microsoft.com/office/drawing/2014/main" id="{142D4640-B190-12FB-F148-5EE7F0C2D869}"/>
              </a:ext>
            </a:extLst>
          </p:cNvPr>
          <p:cNvSpPr/>
          <p:nvPr/>
        </p:nvSpPr>
        <p:spPr>
          <a:xfrm>
            <a:off x="428762" y="357118"/>
            <a:ext cx="8572317" cy="109943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t" anchorCtr="0" compatLnSpc="0">
            <a:spAutoFit/>
          </a:bodyPr>
          <a:lstStyle/>
          <a:p>
            <a:pPr marL="0" marR="0" lvl="0" indent="0" algn="l"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200" b="1" i="0" u="none" strike="noStrike" kern="1200" cap="none" spc="0" baseline="0">
                <a:solidFill>
                  <a:srgbClr val="000000"/>
                </a:solidFill>
                <a:uFillTx/>
                <a:latin typeface="Arial" pitchFamily="18"/>
                <a:ea typeface="Microsoft YaHei" pitchFamily="1"/>
                <a:cs typeface="Mangal" pitchFamily="2"/>
              </a:rPr>
              <a:t>Lors de l’inscription, vous pouvez formuler jusqu’à 10 vœux (20 sous vœux) pour des formations sous statut d’étudiant </a:t>
            </a:r>
            <a:r>
              <a:rPr lang="fr-FR" sz="2200" b="0" i="0" u="none" strike="noStrike" kern="1200" cap="none" spc="0" baseline="0">
                <a:solidFill>
                  <a:srgbClr val="000000"/>
                </a:solidFill>
                <a:uFillTx/>
                <a:latin typeface="Arial" pitchFamily="18"/>
                <a:ea typeface="Microsoft YaHei" pitchFamily="1"/>
                <a:cs typeface="Mangal" pitchFamily="2"/>
              </a:rPr>
              <a:t>et</a:t>
            </a:r>
            <a:r>
              <a:rPr lang="fr-FR" sz="2200" b="1" i="0" u="none" strike="noStrike" kern="1200" cap="none" spc="0" baseline="0">
                <a:solidFill>
                  <a:srgbClr val="000000"/>
                </a:solidFill>
                <a:uFillTx/>
                <a:latin typeface="Arial" pitchFamily="18"/>
                <a:ea typeface="Microsoft YaHei" pitchFamily="1"/>
                <a:cs typeface="Mangal" pitchFamily="2"/>
              </a:rPr>
              <a:t> 10 vœux pour des formations sous statut d’apprenti</a:t>
            </a:r>
          </a:p>
        </p:txBody>
      </p:sp>
      <p:sp>
        <p:nvSpPr>
          <p:cNvPr id="7" name="Rectangle 6">
            <a:extLst>
              <a:ext uri="{FF2B5EF4-FFF2-40B4-BE49-F238E27FC236}">
                <a16:creationId xmlns:a16="http://schemas.microsoft.com/office/drawing/2014/main" id="{A67BC27E-5206-BAA2-2720-F38CD187CA39}"/>
              </a:ext>
            </a:extLst>
          </p:cNvPr>
          <p:cNvSpPr/>
          <p:nvPr/>
        </p:nvSpPr>
        <p:spPr>
          <a:xfrm>
            <a:off x="2357277" y="2000158"/>
            <a:ext cx="5000396" cy="459714"/>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t" anchorCtr="0" compatLnSpc="0">
            <a:spAutoFit/>
          </a:bodyPr>
          <a:lstStyle/>
          <a:p>
            <a:pPr marL="0" marR="0" lvl="0" indent="0" algn="l"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0" i="0" u="none" strike="noStrike" kern="1200" cap="none" spc="0" baseline="0">
                <a:solidFill>
                  <a:srgbClr val="000000"/>
                </a:solidFill>
                <a:uFillTx/>
                <a:latin typeface="Arial" pitchFamily="18"/>
                <a:ea typeface="Microsoft YaHei" pitchFamily="1"/>
                <a:cs typeface="Mangal" pitchFamily="2"/>
              </a:rPr>
              <a:t>Pas de classement des vœux</a:t>
            </a:r>
          </a:p>
        </p:txBody>
      </p:sp>
      <p:sp>
        <p:nvSpPr>
          <p:cNvPr id="8" name="Rectangle 7">
            <a:extLst>
              <a:ext uri="{FF2B5EF4-FFF2-40B4-BE49-F238E27FC236}">
                <a16:creationId xmlns:a16="http://schemas.microsoft.com/office/drawing/2014/main" id="{9C6E261C-3C76-694E-F3FC-9BEDA593C0EE}"/>
              </a:ext>
            </a:extLst>
          </p:cNvPr>
          <p:cNvSpPr/>
          <p:nvPr/>
        </p:nvSpPr>
        <p:spPr>
          <a:xfrm>
            <a:off x="571682" y="3429000"/>
            <a:ext cx="7857722" cy="2494080"/>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t" anchorCtr="0" compatLnSpc="0">
            <a:spAutoFit/>
          </a:bodyPr>
          <a:lstStyle/>
          <a:p>
            <a:pPr marL="0" marR="0" lvl="0" indent="0" algn="just" defTabSz="914400" rtl="0" fontAlgn="auto" hangingPunct="1">
              <a:lnSpc>
                <a:spcPct val="100000"/>
              </a:lnSpc>
              <a:spcBef>
                <a:spcPts val="150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0" i="0" u="none" strike="noStrike" kern="1200" cap="none" spc="0" baseline="0" dirty="0">
                <a:solidFill>
                  <a:srgbClr val="000000"/>
                </a:solidFill>
                <a:uFillTx/>
                <a:latin typeface="Arial" pitchFamily="18"/>
                <a:ea typeface="Microsoft YaHei" pitchFamily="1"/>
                <a:cs typeface="DejaVu Sans" pitchFamily="34"/>
              </a:rPr>
              <a:t>- Chaque vœu doit être choisi et motivé</a:t>
            </a:r>
          </a:p>
          <a:p>
            <a:pPr marL="0" marR="0" lvl="0" indent="0" algn="just" defTabSz="914400" rtl="0" fontAlgn="auto" hangingPunct="1">
              <a:lnSpc>
                <a:spcPct val="100000"/>
              </a:lnSpc>
              <a:spcBef>
                <a:spcPts val="150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0" i="0" u="none" strike="noStrike" kern="1200" cap="none" spc="0" baseline="0" dirty="0">
                <a:solidFill>
                  <a:srgbClr val="000000"/>
                </a:solidFill>
                <a:uFillTx/>
                <a:latin typeface="Arial" pitchFamily="18"/>
                <a:ea typeface="Microsoft YaHei" pitchFamily="1"/>
                <a:cs typeface="DejaVu Sans" pitchFamily="34"/>
              </a:rPr>
              <a:t>- Il pourra y avoir regroupement des vœux (sous vœux)</a:t>
            </a:r>
          </a:p>
          <a:p>
            <a:pPr marL="0" marR="0" lvl="0" indent="0" algn="just" defTabSz="914400" rtl="0" fontAlgn="auto" hangingPunct="1">
              <a:lnSpc>
                <a:spcPct val="100000"/>
              </a:lnSpc>
              <a:spcBef>
                <a:spcPts val="150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0" i="0" u="none" strike="noStrike" kern="1200" cap="none" spc="0" baseline="0" dirty="0">
                <a:solidFill>
                  <a:srgbClr val="000000"/>
                </a:solidFill>
                <a:uFillTx/>
                <a:latin typeface="Arial" pitchFamily="18"/>
                <a:ea typeface="Microsoft YaHei" pitchFamily="1"/>
                <a:cs typeface="DejaVu Sans" pitchFamily="34"/>
              </a:rPr>
              <a:t>- Formations sélectives et non sélectives</a:t>
            </a:r>
          </a:p>
          <a:p>
            <a:pPr marL="0" marR="0" lvl="0" indent="0" algn="just" defTabSz="914400" rtl="0" fontAlgn="auto" hangingPunct="1">
              <a:lnSpc>
                <a:spcPct val="100000"/>
              </a:lnSpc>
              <a:spcBef>
                <a:spcPts val="150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0" i="0" u="none" strike="noStrike" kern="1200" cap="none" spc="0" baseline="0" dirty="0">
                <a:solidFill>
                  <a:srgbClr val="000000"/>
                </a:solidFill>
                <a:uFillTx/>
                <a:latin typeface="Arial" pitchFamily="18"/>
                <a:ea typeface="Microsoft YaHei" pitchFamily="1"/>
                <a:cs typeface="DejaVu Sans" pitchFamily="34"/>
              </a:rPr>
              <a:t>- Mise en place de la </a:t>
            </a:r>
            <a:r>
              <a:rPr lang="fr-FR" sz="2400" b="1" i="0" u="none" strike="noStrike" kern="1200" cap="none" spc="0" baseline="0" dirty="0">
                <a:solidFill>
                  <a:srgbClr val="000000"/>
                </a:solidFill>
                <a:uFillTx/>
                <a:latin typeface="Arial" pitchFamily="18"/>
                <a:ea typeface="Microsoft YaHei" pitchFamily="1"/>
                <a:cs typeface="DejaVu Sans" pitchFamily="34"/>
              </a:rPr>
              <a:t>fiche Avenir</a:t>
            </a:r>
            <a:r>
              <a:rPr lang="fr-FR" sz="2400" b="0" i="0" u="none" strike="noStrike" kern="1200" cap="none" spc="0" baseline="0" dirty="0">
                <a:solidFill>
                  <a:srgbClr val="000000"/>
                </a:solidFill>
                <a:uFillTx/>
                <a:latin typeface="Arial" pitchFamily="18"/>
                <a:ea typeface="Microsoft YaHei" pitchFamily="1"/>
                <a:cs typeface="DejaVu Sans" pitchFamily="34"/>
              </a:rPr>
              <a:t> pour les 2 types de formations (initiale et alternance)</a:t>
            </a:r>
          </a:p>
        </p:txBody>
      </p:sp>
      <p:sp>
        <p:nvSpPr>
          <p:cNvPr id="9" name="ZoneTexte 4">
            <a:extLst>
              <a:ext uri="{FF2B5EF4-FFF2-40B4-BE49-F238E27FC236}">
                <a16:creationId xmlns:a16="http://schemas.microsoft.com/office/drawing/2014/main" id="{4192FBE9-5C4B-0150-81FF-292E8AAA68F3}"/>
              </a:ext>
            </a:extLst>
          </p:cNvPr>
          <p:cNvSpPr/>
          <p:nvPr/>
        </p:nvSpPr>
        <p:spPr>
          <a:xfrm>
            <a:off x="971641" y="6330958"/>
            <a:ext cx="7200360" cy="33371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1" compatLnSpc="0">
            <a:spAutoFit/>
          </a:bodyPr>
          <a:lstStyle/>
          <a:p>
            <a:pPr lvl="0" algn="ctr">
              <a:defRPr sz="1800" b="0" i="0" u="none" strike="noStrike" kern="0" cap="none" spc="0" baseline="0">
                <a:solidFill>
                  <a:srgbClr val="000000"/>
                </a:solidFill>
                <a:uFillTx/>
              </a:defRPr>
            </a:pPr>
            <a:r>
              <a:rPr lang="fr-FR" sz="1600" b="0" i="0" u="none" strike="noStrike" kern="1200" cap="none" spc="0" baseline="0" dirty="0">
                <a:solidFill>
                  <a:srgbClr val="000000"/>
                </a:solidFill>
                <a:uFillTx/>
                <a:latin typeface="Arial" pitchFamily="18"/>
                <a:ea typeface="Microsoft YaHei" pitchFamily="2"/>
                <a:cs typeface="Mangal" pitchFamily="2"/>
              </a:rPr>
              <a:t>Info Bac Pro </a:t>
            </a:r>
            <a:r>
              <a:rPr lang="fr-FR" sz="1600" b="0" i="0" u="none" strike="noStrike" kern="1200" cap="none" spc="0" baseline="0" dirty="0" err="1">
                <a:solidFill>
                  <a:srgbClr val="000000"/>
                </a:solidFill>
                <a:uFillTx/>
                <a:latin typeface="Arial" pitchFamily="18"/>
                <a:ea typeface="Microsoft YaHei" pitchFamily="2"/>
                <a:cs typeface="Mangal" pitchFamily="2"/>
              </a:rPr>
              <a:t>Patu</a:t>
            </a:r>
            <a:r>
              <a:rPr lang="fr-FR" sz="1600" b="0" i="0" u="none" strike="noStrike" kern="1200" cap="none" spc="0" baseline="0" dirty="0">
                <a:solidFill>
                  <a:srgbClr val="000000"/>
                </a:solidFill>
                <a:uFillTx/>
                <a:latin typeface="Arial" pitchFamily="18"/>
                <a:ea typeface="Microsoft YaHei" pitchFamily="2"/>
                <a:cs typeface="Mangal" pitchFamily="2"/>
              </a:rPr>
              <a:t> de Rosemont – CIO de Saint-Benoît – </a:t>
            </a:r>
            <a:r>
              <a:rPr lang="fr-FR" sz="1600" dirty="0">
                <a:solidFill>
                  <a:srgbClr val="000000"/>
                </a:solidFill>
                <a:latin typeface="Arial" pitchFamily="18"/>
                <a:ea typeface="Microsoft YaHei" pitchFamily="2"/>
                <a:cs typeface="Mangal" pitchFamily="2"/>
              </a:rPr>
              <a:t>2024/2025</a:t>
            </a:r>
            <a:endParaRPr lang="fr-FR" sz="1600" b="0" i="0" u="none" strike="noStrike" kern="1200" cap="none" spc="0" baseline="0" dirty="0">
              <a:solidFill>
                <a:srgbClr val="000000"/>
              </a:solidFill>
              <a:uFillTx/>
              <a:latin typeface="Arial" pitchFamily="18"/>
              <a:ea typeface="Microsoft YaHei" pitchFamily="2"/>
              <a:cs typeface="Mangal" pitchFamily="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Effect">
                      <p:stCondLst>
                        <p:cond delay="indefinite"/>
                      </p:stCondLst>
                      <p:childTnLst>
                        <p:par>
                          <p:cTn id="4" fill="hold" nodeType="withEffect">
                            <p:stCondLst>
                              <p:cond delay="0"/>
                            </p:stCondLst>
                            <p:childTnLst>
                              <p:par>
                                <p:cTn id="5" presetClass="entr"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0">
                                          <p:val>
                                            <p:strVal val="#ppt_w"/>
                                          </p:val>
                                        </p:tav>
                                      </p:tavLst>
                                    </p:anim>
                                    <p:anim calcmode="lin" valueType="num">
                                      <p:cBhvr>
                                        <p:cTn id="8" dur="1000" fill="hold"/>
                                        <p:tgtEl>
                                          <p:spTgt spid="2"/>
                                        </p:tgtEl>
                                        <p:attrNameLst>
                                          <p:attrName>ppt_h</p:attrName>
                                        </p:attrNameLst>
                                      </p:cBhvr>
                                      <p:tavLst>
                                        <p:tav tm="0">
                                          <p:val>
                                            <p:strVal val="#ppt_h"/>
                                          </p:val>
                                        </p:tav>
                                        <p:tav tm="0">
                                          <p:val>
                                            <p:strVal val="#ppt_h"/>
                                          </p:val>
                                        </p:tav>
                                      </p:tavLst>
                                    </p:anim>
                                    <p:animEffect transition="in" filter="fade">
                                      <p:cBhvr>
                                        <p:cTn id="9" dur="1000"/>
                                        <p:tgtEl>
                                          <p:spTgt spid="2"/>
                                        </p:tgtEl>
                                      </p:cBhvr>
                                    </p:animEffect>
                                  </p:childTnLst>
                                </p:cTn>
                              </p:par>
                              <p:par>
                                <p:cTn id="10" presetClass="entr" fill="hold" nodeType="with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1000" fill="hold"/>
                                        <p:tgtEl>
                                          <p:spTgt spid="5"/>
                                        </p:tgtEl>
                                        <p:attrNameLst>
                                          <p:attrName>ppt_w</p:attrName>
                                        </p:attrNameLst>
                                      </p:cBhvr>
                                      <p:tavLst>
                                        <p:tav tm="0">
                                          <p:val>
                                            <p:strVal val="#ppt_w*0.70"/>
                                          </p:val>
                                        </p:tav>
                                        <p:tav tm="0">
                                          <p:val>
                                            <p:strVal val="#ppt_w"/>
                                          </p:val>
                                        </p:tav>
                                      </p:tavLst>
                                    </p:anim>
                                    <p:anim calcmode="lin" valueType="num">
                                      <p:cBhvr>
                                        <p:cTn id="13" dur="1000" fill="hold"/>
                                        <p:tgtEl>
                                          <p:spTgt spid="5"/>
                                        </p:tgtEl>
                                        <p:attrNameLst>
                                          <p:attrName>ppt_h</p:attrName>
                                        </p:attrNameLst>
                                      </p:cBhvr>
                                      <p:tavLst>
                                        <p:tav tm="0">
                                          <p:val>
                                            <p:strVal val="#ppt_h"/>
                                          </p:val>
                                        </p:tav>
                                        <p:tav tm="0">
                                          <p:val>
                                            <p:strVal val="#ppt_h"/>
                                          </p:val>
                                        </p:tav>
                                      </p:tavLst>
                                    </p:anim>
                                    <p:animEffect transition="in" filter="fade">
                                      <p:cBhvr>
                                        <p:cTn id="14"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name="page13">
    <p:spTree>
      <p:nvGrpSpPr>
        <p:cNvPr id="1" name=""/>
        <p:cNvGrpSpPr/>
        <p:nvPr/>
      </p:nvGrpSpPr>
      <p:grpSpPr>
        <a:xfrm>
          <a:off x="0" y="0"/>
          <a:ext cx="0" cy="0"/>
          <a:chOff x="0" y="0"/>
          <a:chExt cx="0" cy="0"/>
        </a:xfrm>
      </p:grpSpPr>
      <p:sp>
        <p:nvSpPr>
          <p:cNvPr id="2" name="Text Box 1">
            <a:extLst>
              <a:ext uri="{FF2B5EF4-FFF2-40B4-BE49-F238E27FC236}">
                <a16:creationId xmlns:a16="http://schemas.microsoft.com/office/drawing/2014/main" id="{32823B5B-584F-CE43-112F-5835CC37F2BF}"/>
              </a:ext>
            </a:extLst>
          </p:cNvPr>
          <p:cNvSpPr/>
          <p:nvPr/>
        </p:nvSpPr>
        <p:spPr>
          <a:xfrm>
            <a:off x="287277" y="206279"/>
            <a:ext cx="8478362" cy="1461595"/>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0" tIns="0" rIns="0" bIns="0" anchor="ctr" anchorCtr="1" compatLnSpc="0">
            <a:noAutofit/>
          </a:bodyPr>
          <a:lstStyle/>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3200" b="1" i="0" u="none" strike="noStrike" kern="1200" cap="none" spc="0" baseline="0" dirty="0">
                <a:solidFill>
                  <a:srgbClr val="000000"/>
                </a:solidFill>
                <a:uFillTx/>
                <a:latin typeface="Arial" pitchFamily="18"/>
                <a:ea typeface="Microsoft YaHei" pitchFamily="1"/>
                <a:cs typeface="Mangal" pitchFamily="2"/>
              </a:rPr>
              <a:t>COMPLÉTER SON DOSSIER POUR CONFIRMER SES VŒUX SUR PARCOURSUP.FR</a:t>
            </a:r>
          </a:p>
        </p:txBody>
      </p:sp>
      <p:sp>
        <p:nvSpPr>
          <p:cNvPr id="3" name="Text Box 2">
            <a:extLst>
              <a:ext uri="{FF2B5EF4-FFF2-40B4-BE49-F238E27FC236}">
                <a16:creationId xmlns:a16="http://schemas.microsoft.com/office/drawing/2014/main" id="{4CFB1824-981E-D50A-C213-9A14043EA16E}"/>
              </a:ext>
            </a:extLst>
          </p:cNvPr>
          <p:cNvSpPr/>
          <p:nvPr/>
        </p:nvSpPr>
        <p:spPr>
          <a:xfrm>
            <a:off x="179277" y="1845003"/>
            <a:ext cx="8892722" cy="4320000"/>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t" anchorCtr="0" compatLnSpc="0">
            <a:noAutofit/>
          </a:bodyPr>
          <a:lstStyle/>
          <a:p>
            <a:pPr marL="338044" marR="0" lvl="0" indent="-337678" algn="l" defTabSz="914400" rtl="0" fontAlgn="auto" hangingPunct="1">
              <a:lnSpc>
                <a:spcPct val="100000"/>
              </a:lnSpc>
              <a:spcBef>
                <a:spcPts val="500"/>
              </a:spcBef>
              <a:spcAft>
                <a:spcPts val="0"/>
              </a:spcAft>
              <a:buClr>
                <a:srgbClr val="000000"/>
              </a:buClr>
              <a:buSzPct val="100000"/>
              <a:buFont typeface="Arial" pitchFamily="32"/>
              <a:buChar char="•"/>
              <a:tabLst>
                <a:tab pos="676088" algn="l"/>
                <a:tab pos="1123925" algn="l"/>
                <a:tab pos="1573206" algn="l"/>
                <a:tab pos="2022487" algn="l"/>
                <a:tab pos="2471759" algn="l"/>
                <a:tab pos="2921041" algn="l"/>
                <a:tab pos="3370322" algn="l"/>
                <a:tab pos="3819603" algn="l"/>
                <a:tab pos="4268519" algn="l"/>
                <a:tab pos="4717800" algn="l"/>
                <a:tab pos="5167081" algn="l"/>
                <a:tab pos="5616363" algn="l"/>
                <a:tab pos="6065644" algn="l"/>
                <a:tab pos="6514925" algn="l"/>
                <a:tab pos="6964207" algn="l"/>
                <a:tab pos="7413488" algn="l"/>
                <a:tab pos="7862760" algn="l"/>
                <a:tab pos="8312041" algn="l"/>
                <a:tab pos="8761323" algn="l"/>
                <a:tab pos="9210604" algn="l"/>
                <a:tab pos="9659885"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Arial" pitchFamily="18"/>
                <a:ea typeface="Microsoft YaHei" pitchFamily="1"/>
                <a:cs typeface="Mangal" pitchFamily="2"/>
              </a:rPr>
              <a:t> Pour que les vœux saisis deviennent définitifs sur Parcoursup, les lycéens doivent :</a:t>
            </a:r>
          </a:p>
          <a:p>
            <a:pPr marL="738359" marR="0" lvl="1" indent="-280803" algn="l" defTabSz="914400" rtl="0" fontAlgn="auto" hangingPunct="1">
              <a:lnSpc>
                <a:spcPct val="100000"/>
              </a:lnSpc>
              <a:spcBef>
                <a:spcPts val="400"/>
              </a:spcBef>
              <a:spcAft>
                <a:spcPts val="0"/>
              </a:spcAft>
              <a:buClr>
                <a:srgbClr val="000000"/>
              </a:buClr>
              <a:buSzPct val="100000"/>
              <a:buFont typeface="Arial" pitchFamily="32"/>
              <a:buChar char="–"/>
              <a:tabLst>
                <a:tab pos="1076403" algn="l"/>
                <a:tab pos="1524240" algn="l"/>
                <a:tab pos="1973521" algn="l"/>
                <a:tab pos="2422802" algn="l"/>
                <a:tab pos="2872074" algn="l"/>
                <a:tab pos="3321356" algn="l"/>
                <a:tab pos="3770637" algn="l"/>
                <a:tab pos="4219918" algn="l"/>
                <a:tab pos="4668834" algn="l"/>
                <a:tab pos="5118115" algn="l"/>
                <a:tab pos="5567396" algn="l"/>
                <a:tab pos="6016678" algn="l"/>
                <a:tab pos="6465959" algn="l"/>
                <a:tab pos="6915240" algn="l"/>
                <a:tab pos="7364522" algn="l"/>
                <a:tab pos="7813803" algn="l"/>
                <a:tab pos="8263075" algn="l"/>
                <a:tab pos="8712356" algn="l"/>
                <a:tab pos="9161638" algn="l"/>
                <a:tab pos="9610919" algn="l"/>
                <a:tab pos="10060200"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Arial" pitchFamily="18"/>
                <a:ea typeface="Microsoft YaHei" pitchFamily="1"/>
                <a:cs typeface="Mangal" pitchFamily="2"/>
              </a:rPr>
              <a:t>compléter leur dossier pour chaque vœu : saisie du projet de formation motivé, document(s) à joindre via la plateforme</a:t>
            </a:r>
          </a:p>
          <a:p>
            <a:pPr marL="738359" marR="0" lvl="1" indent="-280803" algn="l" defTabSz="914400" rtl="0" fontAlgn="auto" hangingPunct="1">
              <a:lnSpc>
                <a:spcPct val="100000"/>
              </a:lnSpc>
              <a:spcBef>
                <a:spcPts val="400"/>
              </a:spcBef>
              <a:spcAft>
                <a:spcPts val="0"/>
              </a:spcAft>
              <a:buClr>
                <a:srgbClr val="000000"/>
              </a:buClr>
              <a:buSzPct val="100000"/>
              <a:buFont typeface="Arial" pitchFamily="32"/>
              <a:buChar char="–"/>
              <a:tabLst>
                <a:tab pos="1076403" algn="l"/>
                <a:tab pos="1524240" algn="l"/>
                <a:tab pos="1973521" algn="l"/>
                <a:tab pos="2422802" algn="l"/>
                <a:tab pos="2872074" algn="l"/>
                <a:tab pos="3321356" algn="l"/>
                <a:tab pos="3770637" algn="l"/>
                <a:tab pos="4219918" algn="l"/>
                <a:tab pos="4668834" algn="l"/>
                <a:tab pos="5118115" algn="l"/>
                <a:tab pos="5567396" algn="l"/>
                <a:tab pos="6016678" algn="l"/>
                <a:tab pos="6465959" algn="l"/>
                <a:tab pos="6915240" algn="l"/>
                <a:tab pos="7364522" algn="l"/>
                <a:tab pos="7813803" algn="l"/>
                <a:tab pos="8263075" algn="l"/>
                <a:tab pos="8712356" algn="l"/>
                <a:tab pos="9161638" algn="l"/>
                <a:tab pos="9610919" algn="l"/>
                <a:tab pos="10060200" algn="l"/>
              </a:tabLst>
              <a:defRPr sz="1800" b="0" i="0" u="none" strike="noStrike" kern="0" cap="none" spc="0" baseline="0">
                <a:solidFill>
                  <a:srgbClr val="000000"/>
                </a:solidFill>
                <a:uFillTx/>
              </a:defRPr>
            </a:pPr>
            <a:r>
              <a:rPr lang="fr-FR" sz="2400" b="1" i="0" u="none" strike="noStrike" kern="1200" cap="none" spc="0" baseline="0" dirty="0">
                <a:solidFill>
                  <a:srgbClr val="000000"/>
                </a:solidFill>
                <a:uFillTx/>
                <a:latin typeface="Arial" pitchFamily="18"/>
                <a:ea typeface="Microsoft YaHei" pitchFamily="1"/>
                <a:cs typeface="Mangal" pitchFamily="2"/>
              </a:rPr>
              <a:t>confirmer leurs vœux</a:t>
            </a:r>
          </a:p>
          <a:p>
            <a:pPr marL="738359" marR="0" lvl="1" indent="-280803" algn="l" defTabSz="914400" rtl="0" fontAlgn="auto" hangingPunct="1">
              <a:lnSpc>
                <a:spcPct val="100000"/>
              </a:lnSpc>
              <a:spcBef>
                <a:spcPts val="400"/>
              </a:spcBef>
              <a:spcAft>
                <a:spcPts val="0"/>
              </a:spcAft>
              <a:buClr>
                <a:srgbClr val="000000"/>
              </a:buClr>
              <a:buSzPct val="100000"/>
              <a:buFont typeface="Arial" pitchFamily="32"/>
              <a:buChar char="–"/>
              <a:tabLst>
                <a:tab pos="1076403" algn="l"/>
                <a:tab pos="1524240" algn="l"/>
                <a:tab pos="1973521" algn="l"/>
                <a:tab pos="2422802" algn="l"/>
                <a:tab pos="2872074" algn="l"/>
                <a:tab pos="3321356" algn="l"/>
                <a:tab pos="3770637" algn="l"/>
                <a:tab pos="4219918" algn="l"/>
                <a:tab pos="4668834" algn="l"/>
                <a:tab pos="5118115" algn="l"/>
                <a:tab pos="5567396" algn="l"/>
                <a:tab pos="6016678" algn="l"/>
                <a:tab pos="6465959" algn="l"/>
                <a:tab pos="6915240" algn="l"/>
                <a:tab pos="7364522" algn="l"/>
                <a:tab pos="7813803" algn="l"/>
                <a:tab pos="8263075" algn="l"/>
                <a:tab pos="8712356" algn="l"/>
                <a:tab pos="9161638" algn="l"/>
                <a:tab pos="9610919" algn="l"/>
                <a:tab pos="10060200"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Arial" pitchFamily="18"/>
                <a:ea typeface="Microsoft YaHei" pitchFamily="1"/>
                <a:cs typeface="Mangal" pitchFamily="2"/>
              </a:rPr>
              <a:t>Penser à remplir la rubrique « vos activités et centres d’intérêts »</a:t>
            </a:r>
          </a:p>
          <a:p>
            <a:pPr marL="738359" marR="0" lvl="1" indent="-280803" algn="l" defTabSz="914400" rtl="0" fontAlgn="auto" hangingPunct="1">
              <a:lnSpc>
                <a:spcPct val="100000"/>
              </a:lnSpc>
              <a:spcBef>
                <a:spcPts val="400"/>
              </a:spcBef>
              <a:spcAft>
                <a:spcPts val="0"/>
              </a:spcAft>
              <a:buClr>
                <a:srgbClr val="000000"/>
              </a:buClr>
              <a:buSzPct val="100000"/>
              <a:buFont typeface="Arial" pitchFamily="32"/>
              <a:buChar char="–"/>
              <a:tabLst>
                <a:tab pos="1076403" algn="l"/>
                <a:tab pos="1524240" algn="l"/>
                <a:tab pos="1973521" algn="l"/>
                <a:tab pos="2422802" algn="l"/>
                <a:tab pos="2872074" algn="l"/>
                <a:tab pos="3321356" algn="l"/>
                <a:tab pos="3770637" algn="l"/>
                <a:tab pos="4219918" algn="l"/>
                <a:tab pos="4668834" algn="l"/>
                <a:tab pos="5118115" algn="l"/>
                <a:tab pos="5567396" algn="l"/>
                <a:tab pos="6016678" algn="l"/>
                <a:tab pos="6465959" algn="l"/>
                <a:tab pos="6915240" algn="l"/>
                <a:tab pos="7364522" algn="l"/>
                <a:tab pos="7813803" algn="l"/>
                <a:tab pos="8263075" algn="l"/>
                <a:tab pos="8712356" algn="l"/>
                <a:tab pos="9161638" algn="l"/>
                <a:tab pos="9610919" algn="l"/>
                <a:tab pos="10060200"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Arial" pitchFamily="18"/>
                <a:ea typeface="Microsoft YaHei" pitchFamily="1"/>
                <a:cs typeface="Mangal" pitchFamily="2"/>
              </a:rPr>
              <a:t>Fiche de liaison pour les candidats en situation de handicap</a:t>
            </a:r>
          </a:p>
          <a:p>
            <a:pPr marL="338044" marR="0" lvl="0" indent="-337678" algn="l" defTabSz="914400" rtl="0" fontAlgn="auto" hangingPunct="1">
              <a:lnSpc>
                <a:spcPct val="100000"/>
              </a:lnSpc>
              <a:spcBef>
                <a:spcPts val="500"/>
              </a:spcBef>
              <a:spcAft>
                <a:spcPts val="0"/>
              </a:spcAft>
              <a:buClr>
                <a:srgbClr val="000000"/>
              </a:buClr>
              <a:buSzPct val="100000"/>
              <a:buFont typeface="Arial" pitchFamily="32"/>
              <a:buChar char="•"/>
              <a:tabLst>
                <a:tab pos="676088" algn="l"/>
                <a:tab pos="1123925" algn="l"/>
                <a:tab pos="1573206" algn="l"/>
                <a:tab pos="2022487" algn="l"/>
                <a:tab pos="2471759" algn="l"/>
                <a:tab pos="2921041" algn="l"/>
                <a:tab pos="3370322" algn="l"/>
                <a:tab pos="3819603" algn="l"/>
                <a:tab pos="4268519" algn="l"/>
                <a:tab pos="4717800" algn="l"/>
                <a:tab pos="5167081" algn="l"/>
                <a:tab pos="5616363" algn="l"/>
                <a:tab pos="6065644" algn="l"/>
                <a:tab pos="6514925" algn="l"/>
                <a:tab pos="6964207" algn="l"/>
                <a:tab pos="7413488" algn="l"/>
                <a:tab pos="7862760" algn="l"/>
                <a:tab pos="8312041" algn="l"/>
                <a:tab pos="8761323" algn="l"/>
                <a:tab pos="9210604" algn="l"/>
                <a:tab pos="9659885"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Arial" pitchFamily="18"/>
                <a:ea typeface="Microsoft YaHei" pitchFamily="1"/>
                <a:cs typeface="Mangal" pitchFamily="2"/>
              </a:rPr>
              <a:t> Date limite de confirmation des vœux : 2 avril</a:t>
            </a:r>
          </a:p>
          <a:p>
            <a:pPr marL="738359" marR="0" lvl="1" indent="-280803" algn="l" defTabSz="914400" rtl="0" fontAlgn="auto" hangingPunct="1">
              <a:lnSpc>
                <a:spcPct val="100000"/>
              </a:lnSpc>
              <a:spcBef>
                <a:spcPts val="400"/>
              </a:spcBef>
              <a:spcAft>
                <a:spcPts val="0"/>
              </a:spcAft>
              <a:buClr>
                <a:srgbClr val="000000"/>
              </a:buClr>
              <a:buSzPct val="100000"/>
              <a:buFont typeface="Arial" pitchFamily="32"/>
              <a:buChar char="–"/>
              <a:tabLst>
                <a:tab pos="1076403" algn="l"/>
                <a:tab pos="1524240" algn="l"/>
                <a:tab pos="1973521" algn="l"/>
                <a:tab pos="2422802" algn="l"/>
                <a:tab pos="2872074" algn="l"/>
                <a:tab pos="3321356" algn="l"/>
                <a:tab pos="3770637" algn="l"/>
                <a:tab pos="4219918" algn="l"/>
                <a:tab pos="4668834" algn="l"/>
                <a:tab pos="5118115" algn="l"/>
                <a:tab pos="5567396" algn="l"/>
                <a:tab pos="6016678" algn="l"/>
                <a:tab pos="6465959" algn="l"/>
                <a:tab pos="6915240" algn="l"/>
                <a:tab pos="7364522" algn="l"/>
                <a:tab pos="7813803" algn="l"/>
                <a:tab pos="8263075" algn="l"/>
                <a:tab pos="8712356" algn="l"/>
                <a:tab pos="9161638" algn="l"/>
                <a:tab pos="9610919" algn="l"/>
                <a:tab pos="10060200"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Arial" pitchFamily="18"/>
                <a:ea typeface="Microsoft YaHei" pitchFamily="1"/>
                <a:cs typeface="Mangal" pitchFamily="2"/>
              </a:rPr>
              <a:t>si un vœu n’est pas confirmé avant le 2 avril, le vœu est supprimé</a:t>
            </a:r>
          </a:p>
          <a:p>
            <a:pPr marL="739795" marR="0" lvl="0" indent="-280803" algn="l" defTabSz="914400" rtl="0" fontAlgn="auto" hangingPunct="1">
              <a:lnSpc>
                <a:spcPct val="100000"/>
              </a:lnSpc>
              <a:spcBef>
                <a:spcPts val="375"/>
              </a:spcBef>
              <a:spcAft>
                <a:spcPts val="0"/>
              </a:spcAft>
              <a:buNone/>
              <a:tabLst>
                <a:tab pos="1077839" algn="l"/>
                <a:tab pos="1525676" algn="l"/>
                <a:tab pos="1974957" algn="l"/>
                <a:tab pos="2424238" algn="l"/>
                <a:tab pos="2873510" algn="l"/>
                <a:tab pos="3322792" algn="l"/>
                <a:tab pos="3772073" algn="l"/>
                <a:tab pos="4221354" algn="l"/>
                <a:tab pos="4670270" algn="l"/>
                <a:tab pos="5119551" algn="l"/>
                <a:tab pos="5568832" algn="l"/>
                <a:tab pos="6018114" algn="l"/>
                <a:tab pos="6467395" algn="l"/>
                <a:tab pos="6916676" algn="l"/>
                <a:tab pos="7365958" algn="l"/>
                <a:tab pos="7815239" algn="l"/>
                <a:tab pos="8264511" algn="l"/>
                <a:tab pos="8713792" algn="l"/>
                <a:tab pos="9163074" algn="l"/>
                <a:tab pos="9612355" algn="l"/>
                <a:tab pos="10061636" algn="l"/>
              </a:tabLst>
              <a:defRPr sz="1800" b="0" i="0" u="none" strike="noStrike" kern="0" cap="none" spc="0" baseline="0">
                <a:solidFill>
                  <a:srgbClr val="000000"/>
                </a:solidFill>
                <a:uFillTx/>
              </a:defRPr>
            </a:pPr>
            <a:endParaRPr lang="fr-FR" sz="1500" b="0" i="0" u="none" strike="noStrike" kern="1200" cap="none" spc="0" baseline="0" dirty="0">
              <a:solidFill>
                <a:srgbClr val="000000"/>
              </a:solidFill>
              <a:uFillTx/>
              <a:latin typeface="Arial" pitchFamily="18"/>
              <a:ea typeface="Microsoft YaHei" pitchFamily="1"/>
              <a:cs typeface="Mangal" pitchFamily="2"/>
            </a:endParaRPr>
          </a:p>
          <a:p>
            <a:pPr marL="627122" marR="0" lvl="0" indent="0" algn="l" defTabSz="914400" rtl="0" fontAlgn="auto" hangingPunct="1">
              <a:lnSpc>
                <a:spcPct val="100000"/>
              </a:lnSpc>
              <a:spcBef>
                <a:spcPts val="375"/>
              </a:spcBef>
              <a:spcAft>
                <a:spcPts val="0"/>
              </a:spcAft>
              <a:buNone/>
              <a:tabLst>
                <a:tab pos="965166" algn="l"/>
                <a:tab pos="1413003" algn="l"/>
                <a:tab pos="1862284" algn="l"/>
                <a:tab pos="2311565" algn="l"/>
                <a:tab pos="2760837" algn="l"/>
                <a:tab pos="3210119" algn="l"/>
                <a:tab pos="3659400" algn="l"/>
                <a:tab pos="4108681" algn="l"/>
                <a:tab pos="4557597" algn="l"/>
                <a:tab pos="5006878" algn="l"/>
                <a:tab pos="5456159" algn="l"/>
                <a:tab pos="5905441" algn="l"/>
                <a:tab pos="6354722" algn="l"/>
                <a:tab pos="6804003" algn="l"/>
                <a:tab pos="7253285" algn="l"/>
                <a:tab pos="7702566" algn="l"/>
                <a:tab pos="8151838" algn="l"/>
                <a:tab pos="8601119" algn="l"/>
                <a:tab pos="9050401" algn="l"/>
                <a:tab pos="9499682" algn="l"/>
                <a:tab pos="9948963" algn="l"/>
              </a:tabLst>
              <a:defRPr sz="1800" b="0" i="0" u="none" strike="noStrike" kern="0" cap="none" spc="0" baseline="0">
                <a:solidFill>
                  <a:srgbClr val="000000"/>
                </a:solidFill>
                <a:uFillTx/>
              </a:defRPr>
            </a:pPr>
            <a:endParaRPr lang="fr-FR" sz="1500" b="0" i="0" u="none" strike="noStrike" kern="1200" cap="none" spc="0" baseline="0" dirty="0">
              <a:solidFill>
                <a:srgbClr val="000000"/>
              </a:solidFill>
              <a:uFillTx/>
              <a:latin typeface="Arial" pitchFamily="18"/>
              <a:ea typeface="Microsoft YaHei" pitchFamily="1"/>
              <a:cs typeface="Mangal" pitchFamily="2"/>
            </a:endParaRPr>
          </a:p>
        </p:txBody>
      </p:sp>
      <p:sp>
        <p:nvSpPr>
          <p:cNvPr id="4" name="AutoShape 3">
            <a:extLst>
              <a:ext uri="{FF2B5EF4-FFF2-40B4-BE49-F238E27FC236}">
                <a16:creationId xmlns:a16="http://schemas.microsoft.com/office/drawing/2014/main" id="{E1CF7941-8D07-9CF4-3678-19EAD4739D1F}"/>
              </a:ext>
            </a:extLst>
          </p:cNvPr>
          <p:cNvSpPr/>
          <p:nvPr/>
        </p:nvSpPr>
        <p:spPr>
          <a:xfrm>
            <a:off x="281159" y="5229362"/>
            <a:ext cx="8280001" cy="756720"/>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chemeClr val="accent2"/>
          </a:solidFill>
          <a:ln cap="flat">
            <a:noFill/>
            <a:prstDash val="solid"/>
          </a:ln>
        </p:spPr>
        <p:txBody>
          <a:bodyPr vert="horz" wrap="square" lIns="90004" tIns="46798" rIns="90004" bIns="46798" anchor="ctr" anchorCtr="1" compatLnSpc="0">
            <a:noAutofit/>
          </a:bodyPr>
          <a:lstStyle/>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0" i="0" u="none" strike="noStrike" kern="1200" cap="none" spc="0" baseline="0" dirty="0">
                <a:solidFill>
                  <a:srgbClr val="000000"/>
                </a:solidFill>
                <a:uFillTx/>
                <a:latin typeface="Arial" pitchFamily="18"/>
                <a:ea typeface="Microsoft YaHei" pitchFamily="1"/>
                <a:cs typeface="DejaVu Sans" pitchFamily="34"/>
              </a:rPr>
              <a:t>Rappel : impossible de saisir de nouveaux vœux après le 13 mars</a:t>
            </a:r>
          </a:p>
        </p:txBody>
      </p:sp>
      <p:sp>
        <p:nvSpPr>
          <p:cNvPr id="5" name="Oval 4">
            <a:extLst>
              <a:ext uri="{FF2B5EF4-FFF2-40B4-BE49-F238E27FC236}">
                <a16:creationId xmlns:a16="http://schemas.microsoft.com/office/drawing/2014/main" id="{EA028A0E-51E7-969E-0B13-746298F6AEC5}"/>
              </a:ext>
            </a:extLst>
          </p:cNvPr>
          <p:cNvSpPr/>
          <p:nvPr/>
        </p:nvSpPr>
        <p:spPr>
          <a:xfrm rot="599990">
            <a:off x="7059415" y="1035409"/>
            <a:ext cx="1955517" cy="828354"/>
          </a:xfrm>
          <a:custGeom>
            <a:avLst/>
            <a:gdLst>
              <a:gd name="f0" fmla="val 10800000"/>
              <a:gd name="f1" fmla="val 5400000"/>
              <a:gd name="f2" fmla="val 180"/>
              <a:gd name="f3" fmla="val w"/>
              <a:gd name="f4" fmla="val h"/>
              <a:gd name="f5" fmla="val 0"/>
              <a:gd name="f6" fmla="val 21600"/>
              <a:gd name="f7" fmla="*/ 5419351 1 1725033"/>
              <a:gd name="f8" fmla="*/ 10800 10800 1"/>
              <a:gd name="f9" fmla="+- 0 0 360"/>
              <a:gd name="f10" fmla="val 10800"/>
              <a:gd name="f11" fmla="+- 0 0 0"/>
              <a:gd name="f12" fmla="*/ f3 1 21600"/>
              <a:gd name="f13" fmla="*/ f4 1 21600"/>
              <a:gd name="f14" fmla="*/ 0 f7 1"/>
              <a:gd name="f15" fmla="*/ f5 f0 1"/>
              <a:gd name="f16" fmla="*/ f9 f0 1"/>
              <a:gd name="f17" fmla="+- f6 0 f5"/>
              <a:gd name="f18" fmla="*/ f11 f0 1"/>
              <a:gd name="f19" fmla="*/ f14 1 f2"/>
              <a:gd name="f20" fmla="*/ f15 1 f2"/>
              <a:gd name="f21" fmla="*/ f16 1 f2"/>
              <a:gd name="f22" fmla="*/ f17 1 21600"/>
              <a:gd name="f23" fmla="*/ f18 1 f2"/>
              <a:gd name="f24" fmla="+- 0 0 f19"/>
              <a:gd name="f25" fmla="+- f20 0 f1"/>
              <a:gd name="f26" fmla="+- f21 0 f1"/>
              <a:gd name="f27" fmla="*/ 3163 f22 1"/>
              <a:gd name="f28" fmla="*/ 18437 f22 1"/>
              <a:gd name="f29" fmla="*/ 10800 f22 1"/>
              <a:gd name="f30" fmla="*/ 0 f22 1"/>
              <a:gd name="f31" fmla="*/ 21600 f22 1"/>
              <a:gd name="f32" fmla="+- f23 0 f1"/>
              <a:gd name="f33" fmla="*/ f24 f0 1"/>
              <a:gd name="f34" fmla="+- f26 0 f25"/>
              <a:gd name="f35" fmla="*/ f29 1 f22"/>
              <a:gd name="f36" fmla="*/ f30 1 f22"/>
              <a:gd name="f37" fmla="*/ f27 1 f22"/>
              <a:gd name="f38" fmla="*/ f28 1 f22"/>
              <a:gd name="f39" fmla="*/ f31 1 f22"/>
              <a:gd name="f40" fmla="*/ f33 1 f7"/>
              <a:gd name="f41" fmla="*/ f37 f12 1"/>
              <a:gd name="f42" fmla="*/ f38 f12 1"/>
              <a:gd name="f43" fmla="*/ f38 f13 1"/>
              <a:gd name="f44" fmla="*/ f37 f13 1"/>
              <a:gd name="f45" fmla="*/ f35 f12 1"/>
              <a:gd name="f46" fmla="*/ f36 f13 1"/>
              <a:gd name="f47" fmla="*/ f36 f12 1"/>
              <a:gd name="f48" fmla="*/ f35 f13 1"/>
              <a:gd name="f49" fmla="*/ f39 f13 1"/>
              <a:gd name="f50" fmla="*/ f39 f12 1"/>
              <a:gd name="f51" fmla="+- f40 0 f1"/>
              <a:gd name="f52" fmla="+- f51 f1 0"/>
              <a:gd name="f53" fmla="*/ f52 f7 1"/>
              <a:gd name="f54" fmla="*/ f53 1 f0"/>
              <a:gd name="f55" fmla="+- 0 0 f54"/>
              <a:gd name="f56" fmla="+- 0 0 f55"/>
              <a:gd name="f57" fmla="*/ f56 f0 1"/>
              <a:gd name="f58" fmla="*/ f57 1 f7"/>
              <a:gd name="f59" fmla="+- f58 0 f1"/>
              <a:gd name="f60" fmla="cos 1 f59"/>
              <a:gd name="f61" fmla="sin 1 f59"/>
              <a:gd name="f62" fmla="+- 0 0 f60"/>
              <a:gd name="f63" fmla="+- 0 0 f61"/>
              <a:gd name="f64" fmla="+- 0 0 f62"/>
              <a:gd name="f65" fmla="+- 0 0 f63"/>
              <a:gd name="f66" fmla="val f64"/>
              <a:gd name="f67" fmla="val f65"/>
              <a:gd name="f68" fmla="+- 0 0 f66"/>
              <a:gd name="f69" fmla="+- 0 0 f67"/>
              <a:gd name="f70" fmla="*/ 10800 f68 1"/>
              <a:gd name="f71" fmla="*/ 10800 f69 1"/>
              <a:gd name="f72" fmla="*/ f70 f70 1"/>
              <a:gd name="f73" fmla="*/ f71 f71 1"/>
              <a:gd name="f74" fmla="+- f72 f73 0"/>
              <a:gd name="f75" fmla="sqrt f74"/>
              <a:gd name="f76" fmla="*/ f8 1 f75"/>
              <a:gd name="f77" fmla="*/ f68 f76 1"/>
              <a:gd name="f78" fmla="*/ f69 f76 1"/>
              <a:gd name="f79" fmla="+- 10800 0 f77"/>
              <a:gd name="f80" fmla="+- 10800 0 f78"/>
            </a:gdLst>
            <a:ahLst/>
            <a:cxnLst>
              <a:cxn ang="3cd4">
                <a:pos x="hc" y="t"/>
              </a:cxn>
              <a:cxn ang="0">
                <a:pos x="r" y="vc"/>
              </a:cxn>
              <a:cxn ang="cd4">
                <a:pos x="hc" y="b"/>
              </a:cxn>
              <a:cxn ang="cd2">
                <a:pos x="l" y="vc"/>
              </a:cxn>
              <a:cxn ang="f32">
                <a:pos x="f45" y="f46"/>
              </a:cxn>
              <a:cxn ang="f32">
                <a:pos x="f41" y="f44"/>
              </a:cxn>
              <a:cxn ang="f32">
                <a:pos x="f47" y="f48"/>
              </a:cxn>
              <a:cxn ang="f32">
                <a:pos x="f41" y="f43"/>
              </a:cxn>
              <a:cxn ang="f32">
                <a:pos x="f45" y="f49"/>
              </a:cxn>
              <a:cxn ang="f32">
                <a:pos x="f42" y="f43"/>
              </a:cxn>
              <a:cxn ang="f32">
                <a:pos x="f50" y="f48"/>
              </a:cxn>
              <a:cxn ang="f32">
                <a:pos x="f42" y="f44"/>
              </a:cxn>
            </a:cxnLst>
            <a:rect l="f41" t="f44" r="f42" b="f43"/>
            <a:pathLst>
              <a:path w="21600" h="21600">
                <a:moveTo>
                  <a:pt x="f79" y="f80"/>
                </a:moveTo>
                <a:arcTo wR="f10" hR="f10" stAng="f25" swAng="f34"/>
                <a:close/>
              </a:path>
            </a:pathLst>
          </a:custGeom>
          <a:solidFill>
            <a:srgbClr val="F28E65"/>
          </a:solidFill>
          <a:ln cap="flat">
            <a:noFill/>
            <a:prstDash val="solid"/>
          </a:ln>
        </p:spPr>
        <p:txBody>
          <a:bodyPr vert="horz" wrap="square" lIns="90004" tIns="46798" rIns="90004" bIns="46798" anchor="ctr" anchorCtr="1" compatLnSpc="0">
            <a:noAutofit/>
          </a:bodyPr>
          <a:lstStyle/>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b="1" i="0" u="none" strike="noStrike" kern="1200" cap="none" spc="0" baseline="0" dirty="0">
                <a:solidFill>
                  <a:srgbClr val="000000"/>
                </a:solidFill>
                <a:uFillTx/>
                <a:latin typeface="Arial" pitchFamily="18"/>
                <a:ea typeface="Microsoft YaHei" pitchFamily="1"/>
                <a:cs typeface="DejaVu Sans" pitchFamily="34"/>
              </a:rPr>
              <a:t>Jusqu’au</a:t>
            </a:r>
          </a:p>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b="1" i="0" u="none" strike="noStrike" kern="1200" cap="none" spc="0" baseline="0" dirty="0">
                <a:solidFill>
                  <a:srgbClr val="000000"/>
                </a:solidFill>
                <a:uFillTx/>
                <a:latin typeface="Arial" pitchFamily="18"/>
                <a:ea typeface="Microsoft YaHei" pitchFamily="1"/>
                <a:cs typeface="DejaVu Sans" pitchFamily="34"/>
              </a:rPr>
              <a:t>2 avril !!!</a:t>
            </a:r>
          </a:p>
        </p:txBody>
      </p:sp>
      <p:sp>
        <p:nvSpPr>
          <p:cNvPr id="6" name="ZoneTexte 4">
            <a:extLst>
              <a:ext uri="{FF2B5EF4-FFF2-40B4-BE49-F238E27FC236}">
                <a16:creationId xmlns:a16="http://schemas.microsoft.com/office/drawing/2014/main" id="{EB496515-1C27-98BB-E943-4CAF28A563D2}"/>
              </a:ext>
            </a:extLst>
          </p:cNvPr>
          <p:cNvSpPr/>
          <p:nvPr/>
        </p:nvSpPr>
        <p:spPr>
          <a:xfrm>
            <a:off x="971641" y="6330958"/>
            <a:ext cx="7200360" cy="33371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1" compatLnSpc="0">
            <a:spAutoFit/>
          </a:bodyPr>
          <a:lstStyle/>
          <a:p>
            <a:pPr lvl="0" algn="ctr">
              <a:defRPr sz="1800" b="0" i="0" u="none" strike="noStrike" kern="0" cap="none" spc="0" baseline="0">
                <a:solidFill>
                  <a:srgbClr val="000000"/>
                </a:solidFill>
                <a:uFillTx/>
              </a:defRPr>
            </a:pPr>
            <a:r>
              <a:rPr lang="fr-FR" sz="1600" b="0" i="0" u="none" strike="noStrike" kern="1200" cap="none" spc="0" baseline="0" dirty="0">
                <a:solidFill>
                  <a:srgbClr val="000000"/>
                </a:solidFill>
                <a:uFillTx/>
                <a:latin typeface="Arial" pitchFamily="18"/>
                <a:ea typeface="Microsoft YaHei" pitchFamily="2"/>
                <a:cs typeface="Mangal" pitchFamily="2"/>
              </a:rPr>
              <a:t>Info Bac Pro </a:t>
            </a:r>
            <a:r>
              <a:rPr lang="fr-FR" sz="1600" b="0" i="0" u="none" strike="noStrike" kern="1200" cap="none" spc="0" baseline="0" dirty="0" err="1">
                <a:solidFill>
                  <a:srgbClr val="000000"/>
                </a:solidFill>
                <a:uFillTx/>
                <a:latin typeface="Arial" pitchFamily="18"/>
                <a:ea typeface="Microsoft YaHei" pitchFamily="2"/>
                <a:cs typeface="Mangal" pitchFamily="2"/>
              </a:rPr>
              <a:t>Patu</a:t>
            </a:r>
            <a:r>
              <a:rPr lang="fr-FR" sz="1600" b="0" i="0" u="none" strike="noStrike" kern="1200" cap="none" spc="0" baseline="0" dirty="0">
                <a:solidFill>
                  <a:srgbClr val="000000"/>
                </a:solidFill>
                <a:uFillTx/>
                <a:latin typeface="Arial" pitchFamily="18"/>
                <a:ea typeface="Microsoft YaHei" pitchFamily="2"/>
                <a:cs typeface="Mangal" pitchFamily="2"/>
              </a:rPr>
              <a:t> de Rosemont – CIO de Saint-Benoît – </a:t>
            </a:r>
            <a:r>
              <a:rPr lang="fr-FR" sz="1600" dirty="0">
                <a:solidFill>
                  <a:srgbClr val="000000"/>
                </a:solidFill>
                <a:latin typeface="Arial" pitchFamily="18"/>
                <a:ea typeface="Microsoft YaHei" pitchFamily="2"/>
                <a:cs typeface="Mangal" pitchFamily="2"/>
              </a:rPr>
              <a:t>2024/2025</a:t>
            </a:r>
            <a:endParaRPr lang="fr-FR" sz="1600" b="0" i="0" u="none" strike="noStrike" kern="1200" cap="none" spc="0" baseline="0" dirty="0">
              <a:solidFill>
                <a:srgbClr val="000000"/>
              </a:solidFill>
              <a:uFillTx/>
              <a:latin typeface="Arial" pitchFamily="18"/>
              <a:ea typeface="Microsoft YaHei" pitchFamily="2"/>
              <a:cs typeface="Mangal" pitchFamily="2"/>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page14">
    <p:spTree>
      <p:nvGrpSpPr>
        <p:cNvPr id="1" name=""/>
        <p:cNvGrpSpPr/>
        <p:nvPr/>
      </p:nvGrpSpPr>
      <p:grpSpPr>
        <a:xfrm>
          <a:off x="0" y="0"/>
          <a:ext cx="0" cy="0"/>
          <a:chOff x="0" y="0"/>
          <a:chExt cx="0" cy="0"/>
        </a:xfrm>
      </p:grpSpPr>
      <p:sp>
        <p:nvSpPr>
          <p:cNvPr id="2" name="Text Box 1">
            <a:extLst>
              <a:ext uri="{FF2B5EF4-FFF2-40B4-BE49-F238E27FC236}">
                <a16:creationId xmlns:a16="http://schemas.microsoft.com/office/drawing/2014/main" id="{1BDA1722-50B0-378E-49B0-7CE096E4E4E3}"/>
              </a:ext>
            </a:extLst>
          </p:cNvPr>
          <p:cNvSpPr/>
          <p:nvPr/>
        </p:nvSpPr>
        <p:spPr>
          <a:xfrm>
            <a:off x="431642" y="439689"/>
            <a:ext cx="7846557" cy="76463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ctr" anchorCtr="1" compatLnSpc="0">
            <a:noAutofit/>
          </a:bodyPr>
          <a:lstStyle/>
          <a:p>
            <a:pPr marL="343082" marR="0" lvl="0" indent="-332997" algn="ctr" defTabSz="914400" rtl="0" fontAlgn="auto" hangingPunct="1">
              <a:lnSpc>
                <a:spcPct val="90000"/>
              </a:lnSpc>
              <a:spcBef>
                <a:spcPts val="800"/>
              </a:spcBef>
              <a:spcAft>
                <a:spcPts val="0"/>
              </a:spcAft>
              <a:buNone/>
              <a:tabLst>
                <a:tab pos="686164" algn="l"/>
                <a:tab pos="1133644" algn="l"/>
                <a:tab pos="1582926" algn="l"/>
                <a:tab pos="2032198" algn="l"/>
                <a:tab pos="2481479" algn="l"/>
                <a:tab pos="2930760" algn="l"/>
                <a:tab pos="3380042" algn="l"/>
                <a:tab pos="3829323" algn="l"/>
                <a:tab pos="4278604" algn="l"/>
                <a:tab pos="4727886" algn="l"/>
                <a:tab pos="5177158" algn="l"/>
                <a:tab pos="5626439" algn="l"/>
                <a:tab pos="6075720" algn="l"/>
                <a:tab pos="6524645" algn="l"/>
                <a:tab pos="6973917" algn="l"/>
                <a:tab pos="7423198" algn="l"/>
                <a:tab pos="7872480" algn="l"/>
                <a:tab pos="8321761" algn="l"/>
                <a:tab pos="8771042" algn="l"/>
                <a:tab pos="9220324" algn="l"/>
                <a:tab pos="9669605" algn="l"/>
              </a:tabLst>
              <a:defRPr sz="1800" b="0" i="0" u="none" strike="noStrike" kern="0" cap="none" spc="0" baseline="0">
                <a:solidFill>
                  <a:srgbClr val="000000"/>
                </a:solidFill>
                <a:uFillTx/>
              </a:defRPr>
            </a:pPr>
            <a:r>
              <a:rPr lang="fr-FR" sz="3200" b="1" i="0" u="none" strike="noStrike" kern="1200" cap="none" spc="0" baseline="0">
                <a:solidFill>
                  <a:srgbClr val="000000"/>
                </a:solidFill>
                <a:uFillTx/>
                <a:latin typeface="Arial" pitchFamily="18"/>
                <a:ea typeface="Microsoft YaHei" pitchFamily="1"/>
                <a:cs typeface="Mangal" pitchFamily="2"/>
              </a:rPr>
              <a:t>LA FICHE AVENIR</a:t>
            </a:r>
          </a:p>
        </p:txBody>
      </p:sp>
      <p:sp>
        <p:nvSpPr>
          <p:cNvPr id="3" name="Rectangle 2">
            <a:extLst>
              <a:ext uri="{FF2B5EF4-FFF2-40B4-BE49-F238E27FC236}">
                <a16:creationId xmlns:a16="http://schemas.microsoft.com/office/drawing/2014/main" id="{CE140F38-2DFF-8AF5-A8BB-997EE0D5680F}"/>
              </a:ext>
            </a:extLst>
          </p:cNvPr>
          <p:cNvSpPr/>
          <p:nvPr/>
        </p:nvSpPr>
        <p:spPr>
          <a:xfrm>
            <a:off x="152403" y="1857237"/>
            <a:ext cx="8880762" cy="2653808"/>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t" anchorCtr="0" compatLnSpc="0">
            <a:spAutoFit/>
          </a:bodyPr>
          <a:lstStyle/>
          <a:p>
            <a:pPr marL="0" marR="0" lvl="0" indent="0" algn="l" defTabSz="914400" rtl="0" fontAlgn="auto" hangingPunct="1">
              <a:lnSpc>
                <a:spcPct val="100000"/>
              </a:lnSpc>
              <a:spcBef>
                <a:spcPts val="175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0" i="0" u="none" strike="noStrike" kern="1200" cap="none" spc="0" baseline="0">
                <a:solidFill>
                  <a:srgbClr val="000000"/>
                </a:solidFill>
                <a:uFillTx/>
                <a:latin typeface="Arial" pitchFamily="18"/>
                <a:ea typeface="Microsoft YaHei" pitchFamily="1"/>
                <a:cs typeface="DejaVu Sans" pitchFamily="34"/>
              </a:rPr>
              <a:t>- Elle comprend les </a:t>
            </a:r>
            <a:r>
              <a:rPr lang="fr-FR" sz="2400" b="1" i="0" u="none" strike="noStrike" kern="1200" cap="none" spc="0" baseline="0">
                <a:solidFill>
                  <a:srgbClr val="000000"/>
                </a:solidFill>
                <a:uFillTx/>
                <a:latin typeface="Arial" pitchFamily="18"/>
                <a:ea typeface="Microsoft YaHei" pitchFamily="1"/>
                <a:cs typeface="DejaVu Sans" pitchFamily="34"/>
              </a:rPr>
              <a:t>avis et conseils des équipes pédagogiques </a:t>
            </a:r>
            <a:r>
              <a:rPr lang="fr-FR" sz="2400" b="0" i="0" u="none" strike="noStrike" kern="1200" cap="none" spc="0" baseline="0">
                <a:solidFill>
                  <a:srgbClr val="000000"/>
                </a:solidFill>
                <a:uFillTx/>
                <a:latin typeface="Arial" pitchFamily="18"/>
                <a:ea typeface="Microsoft YaHei" pitchFamily="1"/>
                <a:cs typeface="DejaVu Sans" pitchFamily="34"/>
              </a:rPr>
              <a:t>pour les formations sélectives et non sélectives.</a:t>
            </a:r>
          </a:p>
          <a:p>
            <a:pPr marL="0" marR="0" lvl="0" indent="0" algn="l" defTabSz="914400" rtl="0" fontAlgn="auto" hangingPunct="1">
              <a:lnSpc>
                <a:spcPct val="100000"/>
              </a:lnSpc>
              <a:spcBef>
                <a:spcPts val="175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0" i="0" u="none" strike="noStrike" kern="1200" cap="none" spc="0" baseline="0">
                <a:solidFill>
                  <a:srgbClr val="000000"/>
                </a:solidFill>
                <a:uFillTx/>
                <a:latin typeface="Arial" pitchFamily="18"/>
                <a:ea typeface="Microsoft YaHei" pitchFamily="1"/>
                <a:cs typeface="DejaVu Sans" pitchFamily="34"/>
              </a:rPr>
              <a:t>- C’est une synthèse effectuée par les 2 PPX pour une aide à la décision du chef d’établissement</a:t>
            </a:r>
          </a:p>
          <a:p>
            <a:pPr marL="0" marR="0" lvl="0" indent="0" algn="l" defTabSz="914400" rtl="0" fontAlgn="auto" hangingPunct="1">
              <a:lnSpc>
                <a:spcPct val="100000"/>
              </a:lnSpc>
              <a:spcBef>
                <a:spcPts val="175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0" i="0" u="none" strike="noStrike" kern="1200" cap="none" spc="0" baseline="0">
                <a:solidFill>
                  <a:srgbClr val="000000"/>
                </a:solidFill>
                <a:uFillTx/>
                <a:latin typeface="Arial" pitchFamily="18"/>
                <a:ea typeface="Microsoft YaHei" pitchFamily="1"/>
                <a:cs typeface="DejaVu Sans" pitchFamily="34"/>
              </a:rPr>
              <a:t>- Elle est </a:t>
            </a:r>
            <a:r>
              <a:rPr lang="fr-FR" sz="2400" b="1" i="0" u="none" strike="noStrike" kern="1200" cap="none" spc="0" baseline="0">
                <a:solidFill>
                  <a:srgbClr val="000000"/>
                </a:solidFill>
                <a:uFillTx/>
                <a:latin typeface="Arial" pitchFamily="18"/>
                <a:ea typeface="Microsoft YaHei" pitchFamily="1"/>
                <a:cs typeface="DejaVu Sans" pitchFamily="34"/>
              </a:rPr>
              <a:t>transmise aux établissements demandés </a:t>
            </a:r>
            <a:r>
              <a:rPr lang="fr-FR" sz="2400" b="0" i="0" u="none" strike="noStrike" kern="1200" cap="none" spc="0" baseline="0">
                <a:solidFill>
                  <a:srgbClr val="000000"/>
                </a:solidFill>
                <a:uFillTx/>
                <a:latin typeface="Arial" pitchFamily="18"/>
                <a:ea typeface="Microsoft YaHei" pitchFamily="1"/>
                <a:cs typeface="DejaVu Sans" pitchFamily="34"/>
              </a:rPr>
              <a:t>via la plateforme pour analyse du dossier.</a:t>
            </a:r>
          </a:p>
        </p:txBody>
      </p:sp>
      <p:sp>
        <p:nvSpPr>
          <p:cNvPr id="4" name="ZoneTexte 4">
            <a:extLst>
              <a:ext uri="{FF2B5EF4-FFF2-40B4-BE49-F238E27FC236}">
                <a16:creationId xmlns:a16="http://schemas.microsoft.com/office/drawing/2014/main" id="{FC9DF626-C91B-31B6-763A-36CE3CA0C35E}"/>
              </a:ext>
            </a:extLst>
          </p:cNvPr>
          <p:cNvSpPr/>
          <p:nvPr/>
        </p:nvSpPr>
        <p:spPr>
          <a:xfrm>
            <a:off x="971641" y="6330958"/>
            <a:ext cx="7200360" cy="33371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1" compatLnSpc="0">
            <a:spAutoFit/>
          </a:bodyPr>
          <a:lstStyle/>
          <a:p>
            <a:pPr lvl="0" algn="ctr">
              <a:defRPr sz="1800" b="0" i="0" u="none" strike="noStrike" kern="0" cap="none" spc="0" baseline="0">
                <a:solidFill>
                  <a:srgbClr val="000000"/>
                </a:solidFill>
                <a:uFillTx/>
              </a:defRPr>
            </a:pPr>
            <a:r>
              <a:rPr lang="fr-FR" sz="1600" b="0" i="0" u="none" strike="noStrike" kern="1200" cap="none" spc="0" baseline="0" dirty="0">
                <a:solidFill>
                  <a:srgbClr val="000000"/>
                </a:solidFill>
                <a:uFillTx/>
                <a:latin typeface="Arial" pitchFamily="18"/>
                <a:ea typeface="Microsoft YaHei" pitchFamily="2"/>
                <a:cs typeface="Mangal" pitchFamily="2"/>
              </a:rPr>
              <a:t>Info Bac Pro </a:t>
            </a:r>
            <a:r>
              <a:rPr lang="fr-FR" sz="1600" b="0" i="0" u="none" strike="noStrike" kern="1200" cap="none" spc="0" baseline="0" dirty="0" err="1">
                <a:solidFill>
                  <a:srgbClr val="000000"/>
                </a:solidFill>
                <a:uFillTx/>
                <a:latin typeface="Arial" pitchFamily="18"/>
                <a:ea typeface="Microsoft YaHei" pitchFamily="2"/>
                <a:cs typeface="Mangal" pitchFamily="2"/>
              </a:rPr>
              <a:t>Patu</a:t>
            </a:r>
            <a:r>
              <a:rPr lang="fr-FR" sz="1600" b="0" i="0" u="none" strike="noStrike" kern="1200" cap="none" spc="0" baseline="0" dirty="0">
                <a:solidFill>
                  <a:srgbClr val="000000"/>
                </a:solidFill>
                <a:uFillTx/>
                <a:latin typeface="Arial" pitchFamily="18"/>
                <a:ea typeface="Microsoft YaHei" pitchFamily="2"/>
                <a:cs typeface="Mangal" pitchFamily="2"/>
              </a:rPr>
              <a:t> de Rosemont – CIO de Saint-Benoît – </a:t>
            </a:r>
            <a:r>
              <a:rPr lang="fr-FR" sz="1600" dirty="0">
                <a:solidFill>
                  <a:srgbClr val="000000"/>
                </a:solidFill>
                <a:latin typeface="Arial" pitchFamily="18"/>
                <a:ea typeface="Microsoft YaHei" pitchFamily="2"/>
                <a:cs typeface="Mangal" pitchFamily="2"/>
              </a:rPr>
              <a:t>2024/2025</a:t>
            </a:r>
            <a:endParaRPr lang="fr-FR" sz="1600" b="0" i="0" u="none" strike="noStrike" kern="1200" cap="none" spc="0" baseline="0" dirty="0">
              <a:solidFill>
                <a:srgbClr val="000000"/>
              </a:solidFill>
              <a:uFillTx/>
              <a:latin typeface="Arial" pitchFamily="18"/>
              <a:ea typeface="Microsoft YaHei" pitchFamily="2"/>
              <a:cs typeface="Mangal" pitchFamily="2"/>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page15">
    <p:spTree>
      <p:nvGrpSpPr>
        <p:cNvPr id="1" name=""/>
        <p:cNvGrpSpPr/>
        <p:nvPr/>
      </p:nvGrpSpPr>
      <p:grpSpPr>
        <a:xfrm>
          <a:off x="0" y="0"/>
          <a:ext cx="0" cy="0"/>
          <a:chOff x="0" y="0"/>
          <a:chExt cx="0" cy="0"/>
        </a:xfrm>
      </p:grpSpPr>
      <p:sp>
        <p:nvSpPr>
          <p:cNvPr id="2" name="Text Box 1">
            <a:extLst>
              <a:ext uri="{FF2B5EF4-FFF2-40B4-BE49-F238E27FC236}">
                <a16:creationId xmlns:a16="http://schemas.microsoft.com/office/drawing/2014/main" id="{54261B48-BC05-23CF-4B24-9EDC70EEF558}"/>
              </a:ext>
            </a:extLst>
          </p:cNvPr>
          <p:cNvSpPr/>
          <p:nvPr/>
        </p:nvSpPr>
        <p:spPr>
          <a:xfrm>
            <a:off x="0" y="0"/>
            <a:ext cx="8278556" cy="57131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
        <p:nvSpPr>
          <p:cNvPr id="3" name="Rectangle 2">
            <a:extLst>
              <a:ext uri="{FF2B5EF4-FFF2-40B4-BE49-F238E27FC236}">
                <a16:creationId xmlns:a16="http://schemas.microsoft.com/office/drawing/2014/main" id="{5CEABA75-F724-8BED-30A5-59843495F1B6}"/>
              </a:ext>
            </a:extLst>
          </p:cNvPr>
          <p:cNvSpPr/>
          <p:nvPr/>
        </p:nvSpPr>
        <p:spPr>
          <a:xfrm>
            <a:off x="899998" y="764996"/>
            <a:ext cx="7200717" cy="1142643"/>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t" anchorCtr="1" compatLnSpc="0">
            <a:spAutoFit/>
          </a:bodyPr>
          <a:lstStyle/>
          <a:p>
            <a:pPr marL="343082" marR="0" lvl="0" indent="-332997" algn="ctr" defTabSz="914400" rtl="0" fontAlgn="auto" hangingPunct="1">
              <a:lnSpc>
                <a:spcPct val="90000"/>
              </a:lnSpc>
              <a:spcBef>
                <a:spcPts val="700"/>
              </a:spcBef>
              <a:spcAft>
                <a:spcPts val="0"/>
              </a:spcAft>
              <a:buNone/>
              <a:tabLst>
                <a:tab pos="686164" algn="l"/>
                <a:tab pos="1133644" algn="l"/>
                <a:tab pos="1582926" algn="l"/>
                <a:tab pos="2032198" algn="l"/>
                <a:tab pos="2481479" algn="l"/>
                <a:tab pos="2930760" algn="l"/>
                <a:tab pos="3380042" algn="l"/>
                <a:tab pos="3829323" algn="l"/>
                <a:tab pos="4278604" algn="l"/>
                <a:tab pos="4727886" algn="l"/>
                <a:tab pos="5177158" algn="l"/>
                <a:tab pos="5626439" algn="l"/>
                <a:tab pos="6075720" algn="l"/>
                <a:tab pos="6524645" algn="l"/>
                <a:tab pos="6973917" algn="l"/>
                <a:tab pos="7423198" algn="l"/>
                <a:tab pos="7872480" algn="l"/>
                <a:tab pos="8321761" algn="l"/>
                <a:tab pos="8771042" algn="l"/>
                <a:tab pos="9220324" algn="l"/>
                <a:tab pos="9669605" algn="l"/>
              </a:tabLst>
              <a:defRPr sz="1800" b="0" i="0" u="none" strike="noStrike" kern="0" cap="none" spc="0" baseline="0">
                <a:solidFill>
                  <a:srgbClr val="000000"/>
                </a:solidFill>
                <a:uFillTx/>
              </a:defRPr>
            </a:pPr>
            <a:r>
              <a:rPr lang="fr-FR" sz="4200" b="1" i="0" u="none" strike="noStrike" kern="1200" cap="none" spc="0" baseline="0" dirty="0">
                <a:solidFill>
                  <a:srgbClr val="000000"/>
                </a:solidFill>
                <a:uFillTx/>
                <a:latin typeface="Arial" pitchFamily="18"/>
                <a:ea typeface="Microsoft YaHei" pitchFamily="1"/>
                <a:cs typeface="Mangal" pitchFamily="2"/>
              </a:rPr>
              <a:t>Propositions d’admission</a:t>
            </a:r>
          </a:p>
          <a:p>
            <a:pPr marL="343082" marR="0" lvl="0" indent="-332997" algn="ctr" defTabSz="914400" rtl="0" fontAlgn="auto" hangingPunct="1">
              <a:lnSpc>
                <a:spcPct val="90000"/>
              </a:lnSpc>
              <a:spcBef>
                <a:spcPts val="700"/>
              </a:spcBef>
              <a:spcAft>
                <a:spcPts val="0"/>
              </a:spcAft>
              <a:buNone/>
              <a:tabLst>
                <a:tab pos="686164" algn="l"/>
                <a:tab pos="1133644" algn="l"/>
                <a:tab pos="1582926" algn="l"/>
                <a:tab pos="2032198" algn="l"/>
                <a:tab pos="2481479" algn="l"/>
                <a:tab pos="2930760" algn="l"/>
                <a:tab pos="3380042" algn="l"/>
                <a:tab pos="3829323" algn="l"/>
                <a:tab pos="4278604" algn="l"/>
                <a:tab pos="4727886" algn="l"/>
                <a:tab pos="5177158" algn="l"/>
                <a:tab pos="5626439" algn="l"/>
                <a:tab pos="6075720" algn="l"/>
                <a:tab pos="6524645" algn="l"/>
                <a:tab pos="6973917" algn="l"/>
                <a:tab pos="7423198" algn="l"/>
                <a:tab pos="7872480" algn="l"/>
                <a:tab pos="8321761" algn="l"/>
                <a:tab pos="8771042" algn="l"/>
                <a:tab pos="9220324" algn="l"/>
                <a:tab pos="9669605" algn="l"/>
              </a:tabLst>
              <a:defRPr sz="1800" b="0" i="0" u="none" strike="noStrike" kern="0" cap="none" spc="0" baseline="0">
                <a:solidFill>
                  <a:srgbClr val="000000"/>
                </a:solidFill>
                <a:uFillTx/>
              </a:defRPr>
            </a:pPr>
            <a:r>
              <a:rPr lang="fr-FR" sz="2800" b="1" i="0" u="none" strike="noStrike" kern="1200" cap="none" spc="0" baseline="0" dirty="0">
                <a:uFillTx/>
                <a:latin typeface="Arial" pitchFamily="18"/>
                <a:ea typeface="Microsoft YaHei" pitchFamily="1"/>
                <a:cs typeface="Mangal" pitchFamily="2"/>
              </a:rPr>
              <a:t>Du 02 juin 2025 au 10 juillet 2025</a:t>
            </a:r>
          </a:p>
        </p:txBody>
      </p:sp>
      <p:sp>
        <p:nvSpPr>
          <p:cNvPr id="4" name="Rectangle 3">
            <a:extLst>
              <a:ext uri="{FF2B5EF4-FFF2-40B4-BE49-F238E27FC236}">
                <a16:creationId xmlns:a16="http://schemas.microsoft.com/office/drawing/2014/main" id="{8280424E-DC19-DCC9-605C-2DA36037EFBB}"/>
              </a:ext>
            </a:extLst>
          </p:cNvPr>
          <p:cNvSpPr/>
          <p:nvPr/>
        </p:nvSpPr>
        <p:spPr>
          <a:xfrm>
            <a:off x="360218" y="2351160"/>
            <a:ext cx="8617525" cy="326460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t" anchorCtr="0" compatLnSpc="0">
            <a:spAutoFit/>
          </a:bodyPr>
          <a:lstStyle/>
          <a:p>
            <a:pPr marL="0" marR="0" lvl="0" indent="0" algn="l" defTabSz="914400" rtl="0" fontAlgn="auto" hangingPunct="1">
              <a:lnSpc>
                <a:spcPct val="100000"/>
              </a:lnSpc>
              <a:spcBef>
                <a:spcPts val="175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b="0" i="0" u="none" strike="noStrike" kern="1200" cap="none" spc="0" baseline="0" dirty="0">
                <a:solidFill>
                  <a:srgbClr val="000000"/>
                </a:solidFill>
                <a:uFillTx/>
                <a:latin typeface="Arial" pitchFamily="18"/>
                <a:ea typeface="Microsoft YaHei" pitchFamily="1"/>
                <a:cs typeface="Mangal" pitchFamily="2"/>
              </a:rPr>
              <a:t>Des propositions d’admission sont faites :</a:t>
            </a:r>
          </a:p>
          <a:p>
            <a:pPr marL="176213" marR="0" lvl="0" indent="-176213" algn="l" defTabSz="914400" rtl="0" fontAlgn="auto" hangingPunct="1">
              <a:lnSpc>
                <a:spcPct val="100000"/>
              </a:lnSpc>
              <a:spcBef>
                <a:spcPts val="1750"/>
              </a:spcBef>
              <a:spcAft>
                <a:spcPts val="0"/>
              </a:spcAft>
              <a:buClr>
                <a:srgbClr val="000000"/>
              </a:buClr>
              <a:buSzPct val="100000"/>
              <a:buFont typeface="Times New Roman" pitchFamily="16"/>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b="0" i="0" u="none" strike="noStrike" kern="1200" cap="none" spc="0" baseline="0" dirty="0">
                <a:solidFill>
                  <a:srgbClr val="000000"/>
                </a:solidFill>
                <a:uFillTx/>
                <a:latin typeface="Arial" pitchFamily="18"/>
                <a:ea typeface="Microsoft YaHei" pitchFamily="1"/>
                <a:cs typeface="Mangal" pitchFamily="2"/>
              </a:rPr>
              <a:t>Au fur et à mesure à partir du 30 Mai ( procédure suspendue une semaine durant les épreuves du BAC)</a:t>
            </a:r>
          </a:p>
          <a:p>
            <a:pPr marL="0" marR="0" lvl="0" indent="0" algn="l" defTabSz="914400" rtl="0" fontAlgn="auto" hangingPunct="1">
              <a:lnSpc>
                <a:spcPct val="100000"/>
              </a:lnSpc>
              <a:spcBef>
                <a:spcPts val="175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b="0" i="0" u="none" strike="noStrike" kern="1200" cap="none" spc="0" baseline="0" dirty="0">
                <a:solidFill>
                  <a:srgbClr val="000000"/>
                </a:solidFill>
                <a:uFillTx/>
                <a:latin typeface="Arial" pitchFamily="18"/>
                <a:ea typeface="Microsoft YaHei" pitchFamily="1"/>
                <a:cs typeface="Mangal" pitchFamily="2"/>
              </a:rPr>
              <a:t>- Plusieurs propositions d’admission possibles</a:t>
            </a:r>
          </a:p>
          <a:p>
            <a:pPr marL="0" marR="0" lvl="0" indent="0" algn="l" defTabSz="914400" rtl="0" fontAlgn="auto" hangingPunct="1">
              <a:lnSpc>
                <a:spcPct val="100000"/>
              </a:lnSpc>
              <a:spcBef>
                <a:spcPts val="175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b="0" i="0" u="none" strike="noStrike" kern="1200" cap="none" spc="0" baseline="0" dirty="0">
                <a:solidFill>
                  <a:srgbClr val="000000"/>
                </a:solidFill>
                <a:uFillTx/>
                <a:latin typeface="Arial" pitchFamily="18"/>
                <a:ea typeface="Microsoft YaHei" pitchFamily="1"/>
                <a:cs typeface="Mangal" pitchFamily="2"/>
              </a:rPr>
              <a:t>- Des délais à respecter rigoureusement</a:t>
            </a:r>
          </a:p>
        </p:txBody>
      </p:sp>
      <p:sp>
        <p:nvSpPr>
          <p:cNvPr id="5" name="ZoneTexte 4">
            <a:extLst>
              <a:ext uri="{FF2B5EF4-FFF2-40B4-BE49-F238E27FC236}">
                <a16:creationId xmlns:a16="http://schemas.microsoft.com/office/drawing/2014/main" id="{BFFE329F-4BB1-B94D-8E59-0099DE9574E2}"/>
              </a:ext>
            </a:extLst>
          </p:cNvPr>
          <p:cNvSpPr/>
          <p:nvPr/>
        </p:nvSpPr>
        <p:spPr>
          <a:xfrm>
            <a:off x="971641" y="6330958"/>
            <a:ext cx="7200360" cy="33371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1" compatLnSpc="0">
            <a:spAutoFit/>
          </a:bodyPr>
          <a:lstStyle/>
          <a:p>
            <a:pPr lvl="0" algn="ctr">
              <a:defRPr sz="1800" b="0" i="0" u="none" strike="noStrike" kern="0" cap="none" spc="0" baseline="0">
                <a:solidFill>
                  <a:srgbClr val="000000"/>
                </a:solidFill>
                <a:uFillTx/>
              </a:defRPr>
            </a:pPr>
            <a:r>
              <a:rPr lang="fr-FR" sz="1600" b="0" i="0" u="none" strike="noStrike" kern="1200" cap="none" spc="0" baseline="0" dirty="0">
                <a:solidFill>
                  <a:srgbClr val="000000"/>
                </a:solidFill>
                <a:uFillTx/>
                <a:latin typeface="Arial" pitchFamily="18"/>
                <a:ea typeface="Microsoft YaHei" pitchFamily="2"/>
                <a:cs typeface="Mangal" pitchFamily="2"/>
              </a:rPr>
              <a:t>Info Bac Pro </a:t>
            </a:r>
            <a:r>
              <a:rPr lang="fr-FR" sz="1600" b="0" i="0" u="none" strike="noStrike" kern="1200" cap="none" spc="0" baseline="0" dirty="0" err="1">
                <a:solidFill>
                  <a:srgbClr val="000000"/>
                </a:solidFill>
                <a:uFillTx/>
                <a:latin typeface="Arial" pitchFamily="18"/>
                <a:ea typeface="Microsoft YaHei" pitchFamily="2"/>
                <a:cs typeface="Mangal" pitchFamily="2"/>
              </a:rPr>
              <a:t>Patu</a:t>
            </a:r>
            <a:r>
              <a:rPr lang="fr-FR" sz="1600" b="0" i="0" u="none" strike="noStrike" kern="1200" cap="none" spc="0" baseline="0" dirty="0">
                <a:solidFill>
                  <a:srgbClr val="000000"/>
                </a:solidFill>
                <a:uFillTx/>
                <a:latin typeface="Arial" pitchFamily="18"/>
                <a:ea typeface="Microsoft YaHei" pitchFamily="2"/>
                <a:cs typeface="Mangal" pitchFamily="2"/>
              </a:rPr>
              <a:t> de Rosemont – CIO de Saint-Benoît – </a:t>
            </a:r>
            <a:r>
              <a:rPr lang="fr-FR" sz="1600" dirty="0">
                <a:solidFill>
                  <a:srgbClr val="000000"/>
                </a:solidFill>
                <a:latin typeface="Arial" pitchFamily="18"/>
                <a:ea typeface="Microsoft YaHei" pitchFamily="2"/>
                <a:cs typeface="Mangal" pitchFamily="2"/>
              </a:rPr>
              <a:t>2024/2025</a:t>
            </a:r>
            <a:endParaRPr lang="fr-FR" sz="1600" b="0" i="0" u="none" strike="noStrike" kern="1200" cap="none" spc="0" baseline="0" dirty="0">
              <a:solidFill>
                <a:srgbClr val="000000"/>
              </a:solidFill>
              <a:uFillTx/>
              <a:latin typeface="Arial" pitchFamily="18"/>
              <a:ea typeface="Microsoft YaHei" pitchFamily="2"/>
              <a:cs typeface="Mangal" pitchFamily="2"/>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page18">
    <p:spTree>
      <p:nvGrpSpPr>
        <p:cNvPr id="1" name=""/>
        <p:cNvGrpSpPr/>
        <p:nvPr/>
      </p:nvGrpSpPr>
      <p:grpSpPr>
        <a:xfrm>
          <a:off x="0" y="0"/>
          <a:ext cx="0" cy="0"/>
          <a:chOff x="0" y="0"/>
          <a:chExt cx="0" cy="0"/>
        </a:xfrm>
      </p:grpSpPr>
      <p:sp>
        <p:nvSpPr>
          <p:cNvPr id="2" name="Text Box 1">
            <a:extLst>
              <a:ext uri="{FF2B5EF4-FFF2-40B4-BE49-F238E27FC236}">
                <a16:creationId xmlns:a16="http://schemas.microsoft.com/office/drawing/2014/main" id="{22321310-759B-25AB-8B45-5D1E850ABADE}"/>
              </a:ext>
            </a:extLst>
          </p:cNvPr>
          <p:cNvSpPr/>
          <p:nvPr/>
        </p:nvSpPr>
        <p:spPr>
          <a:xfrm>
            <a:off x="396721" y="285841"/>
            <a:ext cx="8278556" cy="1271162"/>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ctr" anchorCtr="1" compatLnSpc="0">
            <a:noAutofit/>
          </a:bodyPr>
          <a:lstStyle/>
          <a:p>
            <a:pPr marL="343082" marR="0" lvl="0" indent="-332997" algn="ctr" defTabSz="914400" rtl="0" fontAlgn="auto" hangingPunct="1">
              <a:lnSpc>
                <a:spcPct val="90000"/>
              </a:lnSpc>
              <a:spcBef>
                <a:spcPts val="800"/>
              </a:spcBef>
              <a:spcAft>
                <a:spcPts val="0"/>
              </a:spcAft>
              <a:buNone/>
              <a:tabLst>
                <a:tab pos="686164" algn="l"/>
                <a:tab pos="1133644" algn="l"/>
                <a:tab pos="1582926" algn="l"/>
                <a:tab pos="2032198" algn="l"/>
                <a:tab pos="2481479" algn="l"/>
                <a:tab pos="2930760" algn="l"/>
                <a:tab pos="3380042" algn="l"/>
                <a:tab pos="3829323" algn="l"/>
                <a:tab pos="4278604" algn="l"/>
                <a:tab pos="4727886" algn="l"/>
                <a:tab pos="5177158" algn="l"/>
                <a:tab pos="5626439" algn="l"/>
                <a:tab pos="6075720" algn="l"/>
                <a:tab pos="6524645" algn="l"/>
                <a:tab pos="6973917" algn="l"/>
                <a:tab pos="7423198" algn="l"/>
                <a:tab pos="7872480" algn="l"/>
                <a:tab pos="8321761" algn="l"/>
                <a:tab pos="8771042" algn="l"/>
                <a:tab pos="9220324" algn="l"/>
                <a:tab pos="9669605" algn="l"/>
              </a:tabLst>
              <a:defRPr sz="1800" b="0" i="0" u="none" strike="noStrike" kern="0" cap="none" spc="0" baseline="0">
                <a:solidFill>
                  <a:srgbClr val="000000"/>
                </a:solidFill>
                <a:uFillTx/>
              </a:defRPr>
            </a:pPr>
            <a:r>
              <a:rPr lang="fr-FR" sz="4200" b="1" i="0" u="none" strike="noStrike" kern="1200" cap="none" spc="0" baseline="0">
                <a:solidFill>
                  <a:srgbClr val="000000"/>
                </a:solidFill>
                <a:uFillTx/>
                <a:latin typeface="Arial" pitchFamily="18"/>
                <a:ea typeface="Microsoft YaHei" pitchFamily="1"/>
                <a:cs typeface="Mangal" pitchFamily="2"/>
              </a:rPr>
              <a:t>LES REPONSES AUX PROPOSITIONS</a:t>
            </a:r>
          </a:p>
        </p:txBody>
      </p:sp>
      <p:sp>
        <p:nvSpPr>
          <p:cNvPr id="3" name="Rectangle 2">
            <a:extLst>
              <a:ext uri="{FF2B5EF4-FFF2-40B4-BE49-F238E27FC236}">
                <a16:creationId xmlns:a16="http://schemas.microsoft.com/office/drawing/2014/main" id="{52AB3B7A-8C1E-54A5-852F-2A4862C12C2C}"/>
              </a:ext>
            </a:extLst>
          </p:cNvPr>
          <p:cNvSpPr/>
          <p:nvPr/>
        </p:nvSpPr>
        <p:spPr>
          <a:xfrm>
            <a:off x="611276" y="1916280"/>
            <a:ext cx="7921438" cy="3951003"/>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t" anchorCtr="0" compatLnSpc="0">
            <a:spAutoFit/>
          </a:bodyPr>
          <a:lstStyle/>
          <a:p>
            <a:pPr marL="620639" marR="0" lvl="0" indent="-166320" algn="l" defTabSz="914400" rtl="0" fontAlgn="auto" hangingPunct="1">
              <a:lnSpc>
                <a:spcPct val="100000"/>
              </a:lnSpc>
              <a:spcBef>
                <a:spcPts val="1750"/>
              </a:spcBef>
              <a:spcAft>
                <a:spcPts val="0"/>
              </a:spcAft>
              <a:buNone/>
              <a:tabLst>
                <a:tab pos="1241278" algn="l"/>
                <a:tab pos="1689115" algn="l"/>
                <a:tab pos="2138396" algn="l"/>
                <a:tab pos="2587677" algn="l"/>
                <a:tab pos="3036959" algn="l"/>
                <a:tab pos="3486240" algn="l"/>
                <a:tab pos="3935521" algn="l"/>
                <a:tab pos="4384437" algn="l"/>
                <a:tab pos="4833718" algn="l"/>
                <a:tab pos="5283000" algn="l"/>
                <a:tab pos="5732281" algn="l"/>
                <a:tab pos="6181562" algn="l"/>
                <a:tab pos="6630834" algn="l"/>
                <a:tab pos="7080116" algn="l"/>
                <a:tab pos="7529397" algn="l"/>
                <a:tab pos="7978678" algn="l"/>
                <a:tab pos="8427959" algn="l"/>
                <a:tab pos="8877241" algn="l"/>
                <a:tab pos="9326522" algn="l"/>
                <a:tab pos="9775794" algn="l"/>
                <a:tab pos="10225075" algn="l"/>
              </a:tabLst>
              <a:defRPr sz="1800" b="0" i="0" u="none" strike="noStrike" kern="0" cap="none" spc="0" baseline="0">
                <a:solidFill>
                  <a:srgbClr val="000000"/>
                </a:solidFill>
                <a:uFillTx/>
              </a:defRPr>
            </a:pPr>
            <a:r>
              <a:rPr lang="fr-FR" sz="2800" b="0" i="0" u="none" strike="noStrike" kern="1200" cap="none" spc="0" baseline="0" dirty="0">
                <a:solidFill>
                  <a:srgbClr val="000000"/>
                </a:solidFill>
                <a:uFillTx/>
                <a:latin typeface="Arial" pitchFamily="18"/>
                <a:ea typeface="Microsoft YaHei" pitchFamily="1"/>
                <a:cs typeface="DejaVu Sans" pitchFamily="34"/>
              </a:rPr>
              <a:t>- </a:t>
            </a:r>
            <a:r>
              <a:rPr lang="fr-FR" sz="2800" b="0" i="0" u="none" strike="noStrike" kern="1200" cap="none" spc="0" baseline="0" dirty="0" smtClean="0">
                <a:solidFill>
                  <a:srgbClr val="000000"/>
                </a:solidFill>
                <a:uFillTx/>
                <a:latin typeface="Arial" pitchFamily="18"/>
                <a:ea typeface="Microsoft YaHei" pitchFamily="1"/>
                <a:cs typeface="DejaVu Sans" pitchFamily="34"/>
              </a:rPr>
              <a:t>Si </a:t>
            </a:r>
            <a:r>
              <a:rPr lang="fr-FR" sz="2800" b="0" i="0" u="none" strike="noStrike" kern="1200" cap="none" spc="0" baseline="0" dirty="0">
                <a:solidFill>
                  <a:srgbClr val="000000"/>
                </a:solidFill>
                <a:uFillTx/>
                <a:latin typeface="Arial" pitchFamily="18"/>
                <a:ea typeface="Microsoft YaHei" pitchFamily="1"/>
                <a:cs typeface="DejaVu Sans" pitchFamily="34"/>
              </a:rPr>
              <a:t>2 réponses positives, vous devez choisir entre les 2 dans un délai imparti</a:t>
            </a:r>
          </a:p>
          <a:p>
            <a:pPr marL="620639" marR="0" lvl="0" indent="-166320" algn="l" defTabSz="914400" rtl="0" fontAlgn="auto" hangingPunct="1">
              <a:lnSpc>
                <a:spcPct val="100000"/>
              </a:lnSpc>
              <a:spcBef>
                <a:spcPts val="1750"/>
              </a:spcBef>
              <a:spcAft>
                <a:spcPts val="0"/>
              </a:spcAft>
              <a:buNone/>
              <a:tabLst>
                <a:tab pos="1241278" algn="l"/>
                <a:tab pos="1689115" algn="l"/>
                <a:tab pos="2138396" algn="l"/>
                <a:tab pos="2587677" algn="l"/>
                <a:tab pos="3036959" algn="l"/>
                <a:tab pos="3486240" algn="l"/>
                <a:tab pos="3935521" algn="l"/>
                <a:tab pos="4384437" algn="l"/>
                <a:tab pos="4833718" algn="l"/>
                <a:tab pos="5283000" algn="l"/>
                <a:tab pos="5732281" algn="l"/>
                <a:tab pos="6181562" algn="l"/>
                <a:tab pos="6630834" algn="l"/>
                <a:tab pos="7080116" algn="l"/>
                <a:tab pos="7529397" algn="l"/>
                <a:tab pos="7978678" algn="l"/>
                <a:tab pos="8427959" algn="l"/>
                <a:tab pos="8877241" algn="l"/>
                <a:tab pos="9326522" algn="l"/>
                <a:tab pos="9775794" algn="l"/>
                <a:tab pos="10225075" algn="l"/>
              </a:tabLst>
              <a:defRPr sz="1800" b="0" i="0" u="none" strike="noStrike" kern="0" cap="none" spc="0" baseline="0">
                <a:solidFill>
                  <a:srgbClr val="000000"/>
                </a:solidFill>
                <a:uFillTx/>
              </a:defRPr>
            </a:pPr>
            <a:r>
              <a:rPr lang="fr-FR" sz="2800" b="0" i="0" u="none" strike="noStrike" kern="1200" cap="none" spc="0" baseline="0" dirty="0">
                <a:solidFill>
                  <a:srgbClr val="000000"/>
                </a:solidFill>
                <a:uFillTx/>
                <a:latin typeface="Arial" pitchFamily="18"/>
                <a:ea typeface="Microsoft YaHei" pitchFamily="1"/>
                <a:cs typeface="DejaVu Sans" pitchFamily="34"/>
              </a:rPr>
              <a:t>- En acceptant une proposition, toutes les autres réponses positives s’annulent. Cependant, vous gardez le bénéfice des vœux en attente.</a:t>
            </a:r>
          </a:p>
          <a:p>
            <a:pPr marL="620639" marR="0" lvl="0" indent="-166320" algn="l" defTabSz="914400" rtl="0" fontAlgn="auto" hangingPunct="1">
              <a:lnSpc>
                <a:spcPct val="100000"/>
              </a:lnSpc>
              <a:spcBef>
                <a:spcPts val="1750"/>
              </a:spcBef>
              <a:spcAft>
                <a:spcPts val="0"/>
              </a:spcAft>
              <a:buNone/>
              <a:tabLst>
                <a:tab pos="1241278" algn="l"/>
                <a:tab pos="1689115" algn="l"/>
                <a:tab pos="2138396" algn="l"/>
                <a:tab pos="2587677" algn="l"/>
                <a:tab pos="3036959" algn="l"/>
                <a:tab pos="3486240" algn="l"/>
                <a:tab pos="3935521" algn="l"/>
                <a:tab pos="4384437" algn="l"/>
                <a:tab pos="4833718" algn="l"/>
                <a:tab pos="5283000" algn="l"/>
                <a:tab pos="5732281" algn="l"/>
                <a:tab pos="6181562" algn="l"/>
                <a:tab pos="6630834" algn="l"/>
                <a:tab pos="7080116" algn="l"/>
                <a:tab pos="7529397" algn="l"/>
                <a:tab pos="7978678" algn="l"/>
                <a:tab pos="8427959" algn="l"/>
                <a:tab pos="8877241" algn="l"/>
                <a:tab pos="9326522" algn="l"/>
                <a:tab pos="9775794" algn="l"/>
                <a:tab pos="10225075" algn="l"/>
              </a:tabLst>
              <a:defRPr sz="1800" b="0" i="0" u="none" strike="noStrike" kern="0" cap="none" spc="0" baseline="0">
                <a:solidFill>
                  <a:srgbClr val="000000"/>
                </a:solidFill>
                <a:uFillTx/>
              </a:defRPr>
            </a:pPr>
            <a:r>
              <a:rPr lang="fr-FR" sz="2800" b="0" i="0" u="none" strike="noStrike" kern="1200" cap="none" spc="0" baseline="0" dirty="0">
                <a:solidFill>
                  <a:srgbClr val="000000"/>
                </a:solidFill>
                <a:uFillTx/>
                <a:latin typeface="Arial" pitchFamily="18"/>
                <a:ea typeface="Microsoft YaHei" pitchFamily="1"/>
                <a:cs typeface="DejaVu Sans" pitchFamily="34"/>
              </a:rPr>
              <a:t>- Vous gardez au final votre proposition préférée</a:t>
            </a:r>
          </a:p>
        </p:txBody>
      </p:sp>
      <p:sp>
        <p:nvSpPr>
          <p:cNvPr id="4" name="ZoneTexte 4">
            <a:extLst>
              <a:ext uri="{FF2B5EF4-FFF2-40B4-BE49-F238E27FC236}">
                <a16:creationId xmlns:a16="http://schemas.microsoft.com/office/drawing/2014/main" id="{BB36C60C-86CF-1E54-D854-953808881286}"/>
              </a:ext>
            </a:extLst>
          </p:cNvPr>
          <p:cNvSpPr/>
          <p:nvPr/>
        </p:nvSpPr>
        <p:spPr>
          <a:xfrm>
            <a:off x="971641" y="6330958"/>
            <a:ext cx="7200360" cy="33371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1" compatLnSpc="0">
            <a:spAutoFit/>
          </a:bodyPr>
          <a:lstStyle/>
          <a:p>
            <a:pPr lvl="0" algn="ctr">
              <a:defRPr sz="1800" b="0" i="0" u="none" strike="noStrike" kern="0" cap="none" spc="0" baseline="0">
                <a:solidFill>
                  <a:srgbClr val="000000"/>
                </a:solidFill>
                <a:uFillTx/>
              </a:defRPr>
            </a:pPr>
            <a:r>
              <a:rPr lang="fr-FR" sz="1600" b="0" i="0" u="none" strike="noStrike" kern="1200" cap="none" spc="0" baseline="0" dirty="0">
                <a:solidFill>
                  <a:srgbClr val="000000"/>
                </a:solidFill>
                <a:uFillTx/>
                <a:latin typeface="Arial" pitchFamily="18"/>
                <a:ea typeface="Microsoft YaHei" pitchFamily="2"/>
                <a:cs typeface="Mangal" pitchFamily="2"/>
              </a:rPr>
              <a:t>Info Bac Pro </a:t>
            </a:r>
            <a:r>
              <a:rPr lang="fr-FR" sz="1600" b="0" i="0" u="none" strike="noStrike" kern="1200" cap="none" spc="0" baseline="0" dirty="0" err="1">
                <a:solidFill>
                  <a:srgbClr val="000000"/>
                </a:solidFill>
                <a:uFillTx/>
                <a:latin typeface="Arial" pitchFamily="18"/>
                <a:ea typeface="Microsoft YaHei" pitchFamily="2"/>
                <a:cs typeface="Mangal" pitchFamily="2"/>
              </a:rPr>
              <a:t>Patu</a:t>
            </a:r>
            <a:r>
              <a:rPr lang="fr-FR" sz="1600" b="0" i="0" u="none" strike="noStrike" kern="1200" cap="none" spc="0" baseline="0" dirty="0">
                <a:solidFill>
                  <a:srgbClr val="000000"/>
                </a:solidFill>
                <a:uFillTx/>
                <a:latin typeface="Arial" pitchFamily="18"/>
                <a:ea typeface="Microsoft YaHei" pitchFamily="2"/>
                <a:cs typeface="Mangal" pitchFamily="2"/>
              </a:rPr>
              <a:t> de Rosemont – CIO de Saint-Benoît – </a:t>
            </a:r>
            <a:r>
              <a:rPr lang="fr-FR" sz="1600" dirty="0">
                <a:solidFill>
                  <a:srgbClr val="000000"/>
                </a:solidFill>
                <a:latin typeface="Arial" pitchFamily="18"/>
                <a:ea typeface="Microsoft YaHei" pitchFamily="2"/>
                <a:cs typeface="Mangal" pitchFamily="2"/>
              </a:rPr>
              <a:t>2024/2025</a:t>
            </a:r>
            <a:endParaRPr lang="fr-FR" sz="1600" b="0" i="0" u="none" strike="noStrike" kern="1200" cap="none" spc="0" baseline="0" dirty="0">
              <a:solidFill>
                <a:srgbClr val="000000"/>
              </a:solidFill>
              <a:uFillTx/>
              <a:latin typeface="Arial" pitchFamily="18"/>
              <a:ea typeface="Microsoft YaHei" pitchFamily="2"/>
              <a:cs typeface="Mangal" pitchFamily="2"/>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page20">
    <p:spTree>
      <p:nvGrpSpPr>
        <p:cNvPr id="1" name=""/>
        <p:cNvGrpSpPr/>
        <p:nvPr/>
      </p:nvGrpSpPr>
      <p:grpSpPr>
        <a:xfrm>
          <a:off x="0" y="0"/>
          <a:ext cx="0" cy="0"/>
          <a:chOff x="0" y="0"/>
          <a:chExt cx="0" cy="0"/>
        </a:xfrm>
      </p:grpSpPr>
      <p:sp>
        <p:nvSpPr>
          <p:cNvPr id="2" name="Text Box 1">
            <a:extLst>
              <a:ext uri="{FF2B5EF4-FFF2-40B4-BE49-F238E27FC236}">
                <a16:creationId xmlns:a16="http://schemas.microsoft.com/office/drawing/2014/main" id="{950F29E7-200E-9AD6-6714-97C5DACBDB55}"/>
              </a:ext>
            </a:extLst>
          </p:cNvPr>
          <p:cNvSpPr/>
          <p:nvPr/>
        </p:nvSpPr>
        <p:spPr>
          <a:xfrm>
            <a:off x="444599" y="77760"/>
            <a:ext cx="7880043" cy="983876"/>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ctr" anchorCtr="1" compatLnSpc="0">
            <a:noAutofit/>
          </a:bodyPr>
          <a:lstStyle/>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b="1" i="0" u="none" strike="noStrike" kern="1200" cap="none" spc="0" baseline="0">
                <a:solidFill>
                  <a:srgbClr val="000000"/>
                </a:solidFill>
                <a:uFillTx/>
                <a:latin typeface="Calibri" pitchFamily="34"/>
                <a:ea typeface="Microsoft YaHei" pitchFamily="1"/>
                <a:cs typeface="Mangal" pitchFamily="2"/>
              </a:rPr>
              <a:t>COMMENT RÉPONDRE AUX PROPOSITIONS REÇUES</a:t>
            </a:r>
          </a:p>
        </p:txBody>
      </p:sp>
      <p:sp>
        <p:nvSpPr>
          <p:cNvPr id="3" name="Text Box 2">
            <a:extLst>
              <a:ext uri="{FF2B5EF4-FFF2-40B4-BE49-F238E27FC236}">
                <a16:creationId xmlns:a16="http://schemas.microsoft.com/office/drawing/2014/main" id="{919BF7A3-482D-C4A7-0FC9-8C68C3FBB88D}"/>
              </a:ext>
            </a:extLst>
          </p:cNvPr>
          <p:cNvSpPr/>
          <p:nvPr/>
        </p:nvSpPr>
        <p:spPr>
          <a:xfrm>
            <a:off x="8132755" y="6146642"/>
            <a:ext cx="450360"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ctr" anchorCtr="0" compatLnSpc="0">
            <a:noAutofit/>
          </a:bodyPr>
          <a:lstStyle/>
          <a:p>
            <a:pPr marL="0" marR="0" lvl="0" indent="0" algn="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fld id="{8CF566A2-64A6-49C3-99D0-E2DC7735955C}" type="slidenum">
              <a:t>16</a:t>
            </a:fld>
            <a:endParaRPr lang="fr-FR" sz="2000" b="1" i="0" u="none" strike="noStrike" kern="1200" cap="none" spc="0" baseline="0">
              <a:solidFill>
                <a:srgbClr val="000000"/>
              </a:solidFill>
              <a:uFillTx/>
              <a:latin typeface="Calibri" pitchFamily="34"/>
              <a:ea typeface="Microsoft YaHei" pitchFamily="1"/>
              <a:cs typeface="Arial" pitchFamily="2"/>
            </a:endParaRPr>
          </a:p>
        </p:txBody>
      </p:sp>
      <p:sp>
        <p:nvSpPr>
          <p:cNvPr id="4" name="Text Box 3">
            <a:extLst>
              <a:ext uri="{FF2B5EF4-FFF2-40B4-BE49-F238E27FC236}">
                <a16:creationId xmlns:a16="http://schemas.microsoft.com/office/drawing/2014/main" id="{CFCC94E2-C770-77CA-CE77-B72CBD2DF510}"/>
              </a:ext>
            </a:extLst>
          </p:cNvPr>
          <p:cNvSpPr/>
          <p:nvPr/>
        </p:nvSpPr>
        <p:spPr>
          <a:xfrm>
            <a:off x="240145" y="1062003"/>
            <a:ext cx="8986296" cy="4931286"/>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t" anchorCtr="0" compatLnSpc="0">
            <a:noAutofit/>
          </a:bodyPr>
          <a:lstStyle/>
          <a:p>
            <a:pPr marL="625321" marR="0" lvl="0" indent="-164875" algn="l" defTabSz="914400" rtl="0" fontAlgn="auto" hangingPunct="1">
              <a:lnSpc>
                <a:spcPct val="100000"/>
              </a:lnSpc>
              <a:spcBef>
                <a:spcPts val="500"/>
              </a:spcBef>
              <a:spcAft>
                <a:spcPts val="0"/>
              </a:spcAft>
              <a:buNone/>
              <a:tabLst>
                <a:tab pos="1250642" algn="l"/>
                <a:tab pos="1698479" algn="l"/>
                <a:tab pos="2147760" algn="l"/>
                <a:tab pos="2597041" algn="l"/>
                <a:tab pos="3046323" algn="l"/>
                <a:tab pos="3495604" algn="l"/>
                <a:tab pos="3944876" algn="l"/>
                <a:tab pos="4394157" algn="l"/>
                <a:tab pos="4843439" algn="l"/>
                <a:tab pos="5292720" algn="l"/>
                <a:tab pos="5742001" algn="l"/>
                <a:tab pos="6190917" algn="l"/>
                <a:tab pos="6640198" algn="l"/>
                <a:tab pos="7089479" algn="l"/>
                <a:tab pos="7538761" algn="l"/>
                <a:tab pos="7988042" algn="l"/>
                <a:tab pos="8437323" algn="l"/>
                <a:tab pos="8886595" algn="l"/>
                <a:tab pos="9335877" algn="l"/>
                <a:tab pos="9785158" algn="l"/>
                <a:tab pos="10234439" algn="l"/>
              </a:tabLst>
              <a:defRPr sz="1800" b="0" i="0" u="none" strike="noStrike" kern="0" cap="none" spc="0" baseline="0">
                <a:solidFill>
                  <a:srgbClr val="000000"/>
                </a:solidFill>
                <a:uFillTx/>
              </a:defRPr>
            </a:pPr>
            <a:endParaRPr lang="fr-FR" sz="2000" b="0" i="0" u="none" strike="noStrike" kern="1200" cap="none" spc="0" baseline="0" dirty="0">
              <a:solidFill>
                <a:srgbClr val="000000"/>
              </a:solidFill>
              <a:uFillTx/>
              <a:latin typeface="Calibri" pitchFamily="34"/>
              <a:ea typeface="Microsoft YaHei" pitchFamily="1"/>
              <a:cs typeface="DejaVu Sans" pitchFamily="34"/>
            </a:endParaRPr>
          </a:p>
          <a:p>
            <a:pPr marL="173159" marR="0" lvl="0" indent="-172803" algn="l" defTabSz="914400" rtl="0" fontAlgn="auto" hangingPunct="1">
              <a:lnSpc>
                <a:spcPct val="100000"/>
              </a:lnSpc>
              <a:spcBef>
                <a:spcPts val="500"/>
              </a:spcBef>
              <a:spcAft>
                <a:spcPts val="0"/>
              </a:spcAft>
              <a:buClr>
                <a:srgbClr val="000000"/>
              </a:buClr>
              <a:buSzPct val="100000"/>
              <a:buFont typeface="Times New Roman" pitchFamily="16"/>
              <a:buChar char="•"/>
              <a:tabLst>
                <a:tab pos="798480" algn="l"/>
                <a:tab pos="1246317" algn="l"/>
                <a:tab pos="1695598" algn="l"/>
                <a:tab pos="2144879" algn="l"/>
                <a:tab pos="2594161" algn="l"/>
                <a:tab pos="3043442" algn="l"/>
                <a:tab pos="3492714" algn="l"/>
                <a:tab pos="3941995" algn="l"/>
                <a:tab pos="4391277" algn="l"/>
                <a:tab pos="4840558" algn="l"/>
                <a:tab pos="5289839" algn="l"/>
                <a:tab pos="5738755" algn="l"/>
                <a:tab pos="6188036" algn="l"/>
                <a:tab pos="6637317" algn="l"/>
                <a:tab pos="7086599" algn="l"/>
                <a:tab pos="7535880" algn="l"/>
                <a:tab pos="7985161" algn="l"/>
                <a:tab pos="8434433" algn="l"/>
                <a:tab pos="8883715" algn="l"/>
                <a:tab pos="9332996" algn="l"/>
                <a:tab pos="9782277"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Calibri" pitchFamily="34"/>
                <a:ea typeface="Microsoft YaHei" pitchFamily="1"/>
                <a:cs typeface="DejaVu Sans" pitchFamily="34"/>
              </a:rPr>
              <a:t> Quelles règles pour accepter les propositions (ou y renoncer) ?</a:t>
            </a:r>
          </a:p>
          <a:p>
            <a:pPr marL="0" marR="0" lvl="1" indent="-164875" algn="l" defTabSz="914400" rtl="0" fontAlgn="auto" hangingPunct="1">
              <a:lnSpc>
                <a:spcPct val="100000"/>
              </a:lnSpc>
              <a:spcBef>
                <a:spcPts val="500"/>
              </a:spcBef>
              <a:spcAft>
                <a:spcPts val="0"/>
              </a:spcAft>
              <a:buClr>
                <a:srgbClr val="F28E65"/>
              </a:buClr>
              <a:buSzPct val="100000"/>
              <a:buFont typeface="Times New Roman" pitchFamily="16"/>
              <a:buChar char="–"/>
              <a:tabLst>
                <a:tab pos="625321" algn="l"/>
                <a:tab pos="1073158" algn="l"/>
                <a:tab pos="1522439" algn="l"/>
                <a:tab pos="1971720" algn="l"/>
                <a:tab pos="2421002" algn="l"/>
                <a:tab pos="2870283" algn="l"/>
                <a:tab pos="3319555" algn="l"/>
                <a:tab pos="3768836" algn="l"/>
                <a:tab pos="4218118" algn="l"/>
                <a:tab pos="4667399" algn="l"/>
                <a:tab pos="5116680" algn="l"/>
                <a:tab pos="5565596" algn="l"/>
                <a:tab pos="6014877" algn="l"/>
                <a:tab pos="6464158" algn="l"/>
                <a:tab pos="6913440" algn="l"/>
                <a:tab pos="7362721" algn="l"/>
                <a:tab pos="7812002" algn="l"/>
                <a:tab pos="8261274" algn="l"/>
                <a:tab pos="8710556" algn="l"/>
                <a:tab pos="9159837" algn="l"/>
                <a:tab pos="9609118"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Calibri" pitchFamily="34"/>
                <a:ea typeface="Microsoft YaHei" pitchFamily="1"/>
                <a:cs typeface="DejaVu Sans" pitchFamily="34"/>
              </a:rPr>
              <a:t>Il y a des délais pour accepter une proposition d’admission (ou y renoncer) :</a:t>
            </a:r>
          </a:p>
          <a:p>
            <a:pPr marL="623876" marR="0" lvl="0" indent="0" algn="l" defTabSz="914400" rtl="0" fontAlgn="auto" hangingPunct="1">
              <a:lnSpc>
                <a:spcPct val="100000"/>
              </a:lnSpc>
              <a:spcBef>
                <a:spcPts val="500"/>
              </a:spcBef>
              <a:spcAft>
                <a:spcPts val="0"/>
              </a:spcAft>
              <a:buNone/>
              <a:tabLst>
                <a:tab pos="1249197" algn="l"/>
                <a:tab pos="1697034" algn="l"/>
                <a:tab pos="2146315" algn="l"/>
                <a:tab pos="2595596" algn="l"/>
                <a:tab pos="3044878" algn="l"/>
                <a:tab pos="3494159" algn="l"/>
                <a:tab pos="3943431" algn="l"/>
                <a:tab pos="4392712" algn="l"/>
                <a:tab pos="4841994" algn="l"/>
                <a:tab pos="5291275" algn="l"/>
                <a:tab pos="5740556" algn="l"/>
                <a:tab pos="6189472" algn="l"/>
                <a:tab pos="6638753" algn="l"/>
                <a:tab pos="7088034" algn="l"/>
                <a:tab pos="7537316" algn="l"/>
                <a:tab pos="7986597" algn="l"/>
                <a:tab pos="8435878" algn="l"/>
                <a:tab pos="8885150" algn="l"/>
                <a:tab pos="9334432" algn="l"/>
                <a:tab pos="9783713" algn="l"/>
                <a:tab pos="10232994"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Calibri" pitchFamily="34"/>
                <a:ea typeface="Microsoft YaHei" pitchFamily="1"/>
                <a:cs typeface="DejaVu Sans" pitchFamily="34"/>
              </a:rPr>
              <a:t>(5 jours , 3 jours, 1 jour en fonction des périodes)</a:t>
            </a:r>
          </a:p>
          <a:p>
            <a:pPr marL="800282" marR="0" lvl="2" indent="-175683" algn="l" defTabSz="914400" rtl="0" fontAlgn="auto" hangingPunct="1">
              <a:lnSpc>
                <a:spcPct val="100000"/>
              </a:lnSpc>
              <a:spcBef>
                <a:spcPts val="500"/>
              </a:spcBef>
              <a:spcAft>
                <a:spcPts val="0"/>
              </a:spcAft>
              <a:buClr>
                <a:srgbClr val="F28E65"/>
              </a:buClr>
              <a:buSzPct val="100000"/>
              <a:buFont typeface="Lucida Grande"/>
              <a:buChar char="-"/>
              <a:tabLst>
                <a:tab pos="1425603" algn="l"/>
                <a:tab pos="1873440" algn="l"/>
                <a:tab pos="2322721" algn="l"/>
                <a:tab pos="2772002" algn="l"/>
                <a:tab pos="3221284" algn="l"/>
                <a:tab pos="3670565" algn="l"/>
                <a:tab pos="4119837" algn="l"/>
                <a:tab pos="4569118" algn="l"/>
                <a:tab pos="5018400" algn="l"/>
                <a:tab pos="5467681" algn="l"/>
                <a:tab pos="5916962" algn="l"/>
                <a:tab pos="6365878" algn="l"/>
                <a:tab pos="6815159" algn="l"/>
                <a:tab pos="7264440" algn="l"/>
                <a:tab pos="7713722" algn="l"/>
                <a:tab pos="8163003" algn="l"/>
                <a:tab pos="8612284" algn="l"/>
                <a:tab pos="9061556" algn="l"/>
                <a:tab pos="9510838" algn="l"/>
                <a:tab pos="9960119" algn="l"/>
                <a:tab pos="10409400"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Calibri" pitchFamily="34"/>
                <a:ea typeface="Microsoft YaHei" pitchFamily="1"/>
                <a:cs typeface="DejaVu Sans" pitchFamily="34"/>
              </a:rPr>
              <a:t>Au-delà : la place est libérée pour un autre candidat</a:t>
            </a:r>
          </a:p>
          <a:p>
            <a:pPr marL="625321" marR="0" lvl="0" indent="-164875" algn="l" defTabSz="914400" rtl="0" fontAlgn="auto" hangingPunct="1">
              <a:lnSpc>
                <a:spcPct val="100000"/>
              </a:lnSpc>
              <a:spcBef>
                <a:spcPts val="500"/>
              </a:spcBef>
              <a:spcAft>
                <a:spcPts val="0"/>
              </a:spcAft>
              <a:buNone/>
              <a:tabLst>
                <a:tab pos="1250642" algn="l"/>
                <a:tab pos="1698479" algn="l"/>
                <a:tab pos="2147760" algn="l"/>
                <a:tab pos="2597041" algn="l"/>
                <a:tab pos="3046323" algn="l"/>
                <a:tab pos="3495604" algn="l"/>
                <a:tab pos="3944876" algn="l"/>
                <a:tab pos="4394157" algn="l"/>
                <a:tab pos="4843439" algn="l"/>
                <a:tab pos="5292720" algn="l"/>
                <a:tab pos="5742001" algn="l"/>
                <a:tab pos="6190917" algn="l"/>
                <a:tab pos="6640198" algn="l"/>
                <a:tab pos="7089479" algn="l"/>
                <a:tab pos="7538761" algn="l"/>
                <a:tab pos="7988042" algn="l"/>
                <a:tab pos="8437323" algn="l"/>
                <a:tab pos="8886595" algn="l"/>
                <a:tab pos="9335877" algn="l"/>
                <a:tab pos="9785158" algn="l"/>
                <a:tab pos="10234439" algn="l"/>
              </a:tabLst>
              <a:defRPr sz="1800" b="0" i="0" u="none" strike="noStrike" kern="0" cap="none" spc="0" baseline="0">
                <a:solidFill>
                  <a:srgbClr val="000000"/>
                </a:solidFill>
                <a:uFillTx/>
              </a:defRPr>
            </a:pPr>
            <a:endParaRPr lang="fr-FR" sz="2000" b="0" i="0" u="none" strike="noStrike" kern="1200" cap="none" spc="0" baseline="0" dirty="0">
              <a:solidFill>
                <a:srgbClr val="000000"/>
              </a:solidFill>
              <a:uFillTx/>
              <a:latin typeface="Calibri" pitchFamily="34"/>
              <a:ea typeface="Microsoft YaHei" pitchFamily="1"/>
              <a:cs typeface="DejaVu Sans" pitchFamily="34"/>
            </a:endParaRPr>
          </a:p>
          <a:p>
            <a:pPr marL="625321" marR="0" lvl="0" indent="-164875" algn="l" defTabSz="914400" rtl="0" fontAlgn="auto" hangingPunct="1">
              <a:lnSpc>
                <a:spcPct val="100000"/>
              </a:lnSpc>
              <a:spcBef>
                <a:spcPts val="500"/>
              </a:spcBef>
              <a:spcAft>
                <a:spcPts val="0"/>
              </a:spcAft>
              <a:buNone/>
              <a:tabLst>
                <a:tab pos="1250642" algn="l"/>
                <a:tab pos="1698479" algn="l"/>
                <a:tab pos="2147760" algn="l"/>
                <a:tab pos="2597041" algn="l"/>
                <a:tab pos="3046323" algn="l"/>
                <a:tab pos="3495604" algn="l"/>
                <a:tab pos="3944876" algn="l"/>
                <a:tab pos="4394157" algn="l"/>
                <a:tab pos="4843439" algn="l"/>
                <a:tab pos="5292720" algn="l"/>
                <a:tab pos="5742001" algn="l"/>
                <a:tab pos="6190917" algn="l"/>
                <a:tab pos="6640198" algn="l"/>
                <a:tab pos="7089479" algn="l"/>
                <a:tab pos="7538761" algn="l"/>
                <a:tab pos="7988042" algn="l"/>
                <a:tab pos="8437323" algn="l"/>
                <a:tab pos="8886595" algn="l"/>
                <a:tab pos="9335877" algn="l"/>
                <a:tab pos="9785158" algn="l"/>
                <a:tab pos="10234439" algn="l"/>
              </a:tabLst>
              <a:defRPr sz="1800" b="0" i="0" u="none" strike="noStrike" kern="0" cap="none" spc="0" baseline="0">
                <a:solidFill>
                  <a:srgbClr val="000000"/>
                </a:solidFill>
                <a:uFillTx/>
              </a:defRPr>
            </a:pPr>
            <a:endParaRPr lang="fr-FR" sz="2000" b="0" i="0" u="none" strike="noStrike" kern="1200" cap="none" spc="0" baseline="0" dirty="0">
              <a:solidFill>
                <a:srgbClr val="000000"/>
              </a:solidFill>
              <a:uFillTx/>
              <a:latin typeface="Calibri" pitchFamily="34"/>
              <a:ea typeface="Microsoft YaHei" pitchFamily="1"/>
              <a:cs typeface="DejaVu Sans" pitchFamily="34"/>
            </a:endParaRPr>
          </a:p>
          <a:p>
            <a:pPr marL="173159" marR="0" lvl="0" indent="-172803" algn="l" defTabSz="914400" rtl="0" fontAlgn="auto" hangingPunct="1">
              <a:lnSpc>
                <a:spcPct val="100000"/>
              </a:lnSpc>
              <a:spcBef>
                <a:spcPts val="500"/>
              </a:spcBef>
              <a:spcAft>
                <a:spcPts val="0"/>
              </a:spcAft>
              <a:buClr>
                <a:srgbClr val="000000"/>
              </a:buClr>
              <a:buSzPct val="100000"/>
              <a:buFont typeface="Times New Roman" pitchFamily="16"/>
              <a:buChar char="•"/>
              <a:tabLst>
                <a:tab pos="798480" algn="l"/>
                <a:tab pos="1246317" algn="l"/>
                <a:tab pos="1695598" algn="l"/>
                <a:tab pos="2144879" algn="l"/>
                <a:tab pos="2594161" algn="l"/>
                <a:tab pos="3043442" algn="l"/>
                <a:tab pos="3492714" algn="l"/>
                <a:tab pos="3941995" algn="l"/>
                <a:tab pos="4391277" algn="l"/>
                <a:tab pos="4840558" algn="l"/>
                <a:tab pos="5289839" algn="l"/>
                <a:tab pos="5738755" algn="l"/>
                <a:tab pos="6188036" algn="l"/>
                <a:tab pos="6637317" algn="l"/>
                <a:tab pos="7086599" algn="l"/>
                <a:tab pos="7535880" algn="l"/>
                <a:tab pos="7985161" algn="l"/>
                <a:tab pos="8434433" algn="l"/>
                <a:tab pos="8883715" algn="l"/>
                <a:tab pos="9332996" algn="l"/>
                <a:tab pos="9782277"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Calibri" pitchFamily="34"/>
                <a:ea typeface="Microsoft YaHei" pitchFamily="1"/>
                <a:cs typeface="DejaVu Sans" pitchFamily="34"/>
              </a:rPr>
              <a:t> Selon le cas de figure :</a:t>
            </a:r>
          </a:p>
          <a:p>
            <a:pPr marL="0" marR="0" lvl="1" indent="-164875" algn="l" defTabSz="914400" rtl="0" fontAlgn="auto" hangingPunct="1">
              <a:lnSpc>
                <a:spcPct val="100000"/>
              </a:lnSpc>
              <a:spcBef>
                <a:spcPts val="500"/>
              </a:spcBef>
              <a:spcAft>
                <a:spcPts val="0"/>
              </a:spcAft>
              <a:buClr>
                <a:srgbClr val="F28E65"/>
              </a:buClr>
              <a:buSzPct val="100000"/>
              <a:buFont typeface="Times New Roman" pitchFamily="16"/>
              <a:buChar char="–"/>
              <a:tabLst>
                <a:tab pos="625321" algn="l"/>
                <a:tab pos="1073158" algn="l"/>
                <a:tab pos="1522439" algn="l"/>
                <a:tab pos="1971720" algn="l"/>
                <a:tab pos="2421002" algn="l"/>
                <a:tab pos="2870283" algn="l"/>
                <a:tab pos="3319555" algn="l"/>
                <a:tab pos="3768836" algn="l"/>
                <a:tab pos="4218118" algn="l"/>
                <a:tab pos="4667399" algn="l"/>
                <a:tab pos="5116680" algn="l"/>
                <a:tab pos="5565596" algn="l"/>
                <a:tab pos="6014877" algn="l"/>
                <a:tab pos="6464158" algn="l"/>
                <a:tab pos="6913440" algn="l"/>
                <a:tab pos="7362721" algn="l"/>
                <a:tab pos="7812002" algn="l"/>
                <a:tab pos="8261274" algn="l"/>
                <a:tab pos="8710556" algn="l"/>
                <a:tab pos="9159837" algn="l"/>
                <a:tab pos="9609118"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Calibri" pitchFamily="34"/>
                <a:ea typeface="Microsoft YaHei" pitchFamily="1"/>
                <a:cs typeface="DejaVu Sans" pitchFamily="34"/>
              </a:rPr>
              <a:t>Le lycéen reçoit une seule proposition </a:t>
            </a:r>
            <a:r>
              <a:rPr lang="fr-FR" sz="2000" b="1" i="0" u="none" strike="noStrike" kern="1200" cap="none" spc="0" baseline="0" dirty="0" smtClean="0">
                <a:solidFill>
                  <a:srgbClr val="000000"/>
                </a:solidFill>
                <a:uFillTx/>
                <a:latin typeface="Calibri" pitchFamily="34"/>
                <a:ea typeface="Microsoft YaHei" pitchFamily="1"/>
                <a:cs typeface="DejaVu Sans" pitchFamily="34"/>
              </a:rPr>
              <a:t>d’admission </a:t>
            </a:r>
            <a:r>
              <a:rPr lang="fr-FR" sz="2000" b="0" i="0" u="none" strike="noStrike" kern="1200" cap="none" spc="0" baseline="0" dirty="0" smtClean="0">
                <a:solidFill>
                  <a:srgbClr val="000000"/>
                </a:solidFill>
                <a:uFillTx/>
                <a:latin typeface="Calibri" pitchFamily="34"/>
                <a:ea typeface="Microsoft YaHei" pitchFamily="1"/>
                <a:cs typeface="DejaVu Sans" pitchFamily="34"/>
              </a:rPr>
              <a:t>:</a:t>
            </a:r>
            <a:endParaRPr lang="fr-FR" sz="2000" b="0" i="0" u="none" strike="noStrike" kern="1200" cap="none" spc="0" baseline="0" dirty="0">
              <a:solidFill>
                <a:srgbClr val="000000"/>
              </a:solidFill>
              <a:uFillTx/>
              <a:latin typeface="Calibri" pitchFamily="34"/>
              <a:ea typeface="Microsoft YaHei" pitchFamily="1"/>
              <a:cs typeface="DejaVu Sans" pitchFamily="34"/>
            </a:endParaRPr>
          </a:p>
          <a:p>
            <a:pPr marL="914400" lvl="3" indent="-164875">
              <a:spcBef>
                <a:spcPts val="500"/>
              </a:spcBef>
              <a:buClr>
                <a:srgbClr val="000000"/>
              </a:buClr>
              <a:buSzPct val="100000"/>
              <a:buFont typeface="Wingdings"/>
              <a:buChar char=""/>
              <a:tabLst>
                <a:tab pos="625321" algn="l"/>
                <a:tab pos="1073158" algn="l"/>
                <a:tab pos="1522439" algn="l"/>
                <a:tab pos="1971720" algn="l"/>
                <a:tab pos="2421002" algn="l"/>
                <a:tab pos="2870283" algn="l"/>
                <a:tab pos="3319555" algn="l"/>
                <a:tab pos="3768836" algn="l"/>
                <a:tab pos="4218118" algn="l"/>
                <a:tab pos="4667399" algn="l"/>
                <a:tab pos="5116680" algn="l"/>
                <a:tab pos="5565596" algn="l"/>
                <a:tab pos="6014877" algn="l"/>
                <a:tab pos="6464158" algn="l"/>
                <a:tab pos="6913440" algn="l"/>
                <a:tab pos="7362721" algn="l"/>
                <a:tab pos="7812002" algn="l"/>
                <a:tab pos="8261274" algn="l"/>
                <a:tab pos="8710556" algn="l"/>
                <a:tab pos="9159837" algn="l"/>
                <a:tab pos="9609118" algn="l"/>
              </a:tabLst>
              <a:defRPr sz="1800" b="0" i="0" u="none" strike="noStrike" kern="0" cap="none" spc="0" baseline="0">
                <a:solidFill>
                  <a:srgbClr val="000000"/>
                </a:solidFill>
                <a:uFillTx/>
              </a:defRPr>
            </a:pPr>
            <a:r>
              <a:rPr lang="fr-FR" sz="2000" b="0" i="0" u="none" strike="noStrike" kern="1200" cap="none" spc="0" baseline="0" dirty="0">
                <a:solidFill>
                  <a:srgbClr val="000000"/>
                </a:solidFill>
                <a:uFillTx/>
                <a:latin typeface="Calibri" pitchFamily="34"/>
                <a:ea typeface="Microsoft YaHei" pitchFamily="1"/>
                <a:cs typeface="DejaVu Sans" pitchFamily="34"/>
              </a:rPr>
              <a:t>il </a:t>
            </a:r>
            <a:r>
              <a:rPr lang="fr-FR" sz="2000" b="1" i="0" u="none" strike="noStrike" kern="1200" cap="none" spc="0" baseline="0" dirty="0">
                <a:solidFill>
                  <a:srgbClr val="000000"/>
                </a:solidFill>
                <a:uFillTx/>
                <a:latin typeface="Calibri" pitchFamily="34"/>
                <a:ea typeface="Microsoft YaHei" pitchFamily="1"/>
                <a:cs typeface="DejaVu Sans" pitchFamily="34"/>
              </a:rPr>
              <a:t>accepte </a:t>
            </a:r>
            <a:r>
              <a:rPr lang="fr-FR" sz="2000" b="0" i="0" u="none" strike="noStrike" kern="1200" cap="none" spc="0" baseline="0" dirty="0">
                <a:solidFill>
                  <a:srgbClr val="000000"/>
                </a:solidFill>
                <a:uFillTx/>
                <a:latin typeface="Calibri" pitchFamily="34"/>
                <a:ea typeface="Microsoft YaHei" pitchFamily="1"/>
                <a:cs typeface="DejaVu Sans" pitchFamily="34"/>
              </a:rPr>
              <a:t>la proposition (ou y renonce)</a:t>
            </a:r>
          </a:p>
          <a:p>
            <a:pPr marL="914400" lvl="3" indent="-164875">
              <a:spcBef>
                <a:spcPts val="500"/>
              </a:spcBef>
              <a:buClr>
                <a:srgbClr val="000000"/>
              </a:buClr>
              <a:buSzPct val="100000"/>
              <a:buFont typeface="Wingdings"/>
              <a:buChar char=""/>
              <a:tabLst>
                <a:tab pos="625321" algn="l"/>
                <a:tab pos="1073158" algn="l"/>
                <a:tab pos="1522439" algn="l"/>
                <a:tab pos="1971720" algn="l"/>
                <a:tab pos="2421002" algn="l"/>
                <a:tab pos="2870283" algn="l"/>
                <a:tab pos="3319555" algn="l"/>
                <a:tab pos="3768836" algn="l"/>
                <a:tab pos="4218118" algn="l"/>
                <a:tab pos="4667399" algn="l"/>
                <a:tab pos="5116680" algn="l"/>
                <a:tab pos="5565596" algn="l"/>
                <a:tab pos="6014877" algn="l"/>
                <a:tab pos="6464158" algn="l"/>
                <a:tab pos="6913440" algn="l"/>
                <a:tab pos="7362721" algn="l"/>
                <a:tab pos="7812002" algn="l"/>
                <a:tab pos="8261274" algn="l"/>
                <a:tab pos="8710556" algn="l"/>
                <a:tab pos="9159837" algn="l"/>
                <a:tab pos="9609118" algn="l"/>
              </a:tabLst>
              <a:defRPr sz="1800" b="0" i="0" u="none" strike="noStrike" kern="0" cap="none" spc="0" baseline="0">
                <a:solidFill>
                  <a:srgbClr val="000000"/>
                </a:solidFill>
                <a:uFillTx/>
              </a:defRPr>
            </a:pPr>
            <a:r>
              <a:rPr lang="fr-FR" sz="2000" b="0" i="0" u="none" strike="noStrike" kern="1200" cap="none" spc="0" baseline="0" dirty="0">
                <a:solidFill>
                  <a:srgbClr val="000000"/>
                </a:solidFill>
                <a:uFillTx/>
                <a:latin typeface="Calibri" pitchFamily="34"/>
                <a:ea typeface="Microsoft YaHei" pitchFamily="1"/>
                <a:cs typeface="DejaVu Sans" pitchFamily="34"/>
              </a:rPr>
              <a:t>s’il le souhaite, ses </a:t>
            </a:r>
            <a:r>
              <a:rPr lang="fr-FR" sz="2000" b="1" i="0" u="none" strike="noStrike" kern="1200" cap="none" spc="0" baseline="0" dirty="0">
                <a:solidFill>
                  <a:srgbClr val="000000"/>
                </a:solidFill>
                <a:uFillTx/>
                <a:latin typeface="Calibri" pitchFamily="34"/>
                <a:ea typeface="Microsoft YaHei" pitchFamily="1"/>
                <a:cs typeface="DejaVu Sans" pitchFamily="34"/>
              </a:rPr>
              <a:t>autres vœux en attente sont maintenus</a:t>
            </a:r>
          </a:p>
          <a:p>
            <a:pPr marL="914400" lvl="3" indent="-164875">
              <a:spcBef>
                <a:spcPts val="500"/>
              </a:spcBef>
              <a:buClr>
                <a:srgbClr val="000000"/>
              </a:buClr>
              <a:buSzPct val="100000"/>
              <a:buFont typeface="Wingdings"/>
              <a:buChar char=""/>
              <a:tabLst>
                <a:tab pos="625321" algn="l"/>
                <a:tab pos="1073158" algn="l"/>
                <a:tab pos="1522439" algn="l"/>
                <a:tab pos="1971720" algn="l"/>
                <a:tab pos="2421002" algn="l"/>
                <a:tab pos="2870283" algn="l"/>
                <a:tab pos="3319555" algn="l"/>
                <a:tab pos="3768836" algn="l"/>
                <a:tab pos="4218118" algn="l"/>
                <a:tab pos="4667399" algn="l"/>
                <a:tab pos="5116680" algn="l"/>
                <a:tab pos="5565596" algn="l"/>
                <a:tab pos="6014877" algn="l"/>
                <a:tab pos="6464158" algn="l"/>
                <a:tab pos="6913440" algn="l"/>
                <a:tab pos="7362721" algn="l"/>
                <a:tab pos="7812002" algn="l"/>
                <a:tab pos="8261274" algn="l"/>
                <a:tab pos="8710556" algn="l"/>
                <a:tab pos="9159837" algn="l"/>
                <a:tab pos="9609118" algn="l"/>
              </a:tabLst>
              <a:defRPr sz="1800" b="0" i="0" u="none" strike="noStrike" kern="0" cap="none" spc="0" baseline="0">
                <a:solidFill>
                  <a:srgbClr val="000000"/>
                </a:solidFill>
                <a:uFillTx/>
              </a:defRPr>
            </a:pPr>
            <a:r>
              <a:rPr lang="fr-FR" sz="2000" b="0" i="0" u="none" strike="noStrike" kern="1200" cap="none" spc="0" baseline="0" dirty="0">
                <a:solidFill>
                  <a:srgbClr val="000000"/>
                </a:solidFill>
                <a:uFillTx/>
                <a:latin typeface="Calibri" pitchFamily="34"/>
                <a:ea typeface="Microsoft YaHei" pitchFamily="1"/>
                <a:cs typeface="DejaVu Sans" pitchFamily="34"/>
              </a:rPr>
              <a:t>il </a:t>
            </a:r>
            <a:r>
              <a:rPr lang="fr-FR" sz="2000" b="1" i="0" u="none" strike="noStrike" kern="1200" cap="none" spc="0" baseline="0" dirty="0">
                <a:solidFill>
                  <a:srgbClr val="000000"/>
                </a:solidFill>
                <a:uFillTx/>
                <a:latin typeface="Calibri" pitchFamily="34"/>
                <a:ea typeface="Microsoft YaHei" pitchFamily="1"/>
                <a:cs typeface="DejaVu Sans" pitchFamily="34"/>
              </a:rPr>
              <a:t>consulte les modalités d’inscription administrative </a:t>
            </a:r>
            <a:r>
              <a:rPr lang="fr-FR" sz="2000" b="0" i="0" u="none" strike="noStrike" kern="1200" cap="none" spc="0" baseline="0" dirty="0">
                <a:solidFill>
                  <a:srgbClr val="000000"/>
                </a:solidFill>
                <a:uFillTx/>
                <a:latin typeface="Calibri" pitchFamily="34"/>
                <a:ea typeface="Microsoft YaHei" pitchFamily="1"/>
                <a:cs typeface="DejaVu Sans" pitchFamily="34"/>
              </a:rPr>
              <a:t>de la formation acceptée</a:t>
            </a:r>
          </a:p>
          <a:p>
            <a:pPr marL="174595" marR="0" lvl="0" indent="-172803" algn="l" defTabSz="914400" rtl="0" fontAlgn="auto" hangingPunct="1">
              <a:lnSpc>
                <a:spcPct val="100000"/>
              </a:lnSpc>
              <a:spcBef>
                <a:spcPts val="500"/>
              </a:spcBef>
              <a:spcAft>
                <a:spcPts val="0"/>
              </a:spcAft>
              <a:buNone/>
              <a:tabLst>
                <a:tab pos="799916" algn="l"/>
                <a:tab pos="1247753" algn="l"/>
                <a:tab pos="1697034" algn="l"/>
                <a:tab pos="2146315" algn="l"/>
                <a:tab pos="2595597" algn="l"/>
                <a:tab pos="3044878" algn="l"/>
                <a:tab pos="3494150" algn="l"/>
                <a:tab pos="3943431" algn="l"/>
                <a:tab pos="4392713" algn="l"/>
                <a:tab pos="4841994" algn="l"/>
                <a:tab pos="5291275" algn="l"/>
                <a:tab pos="5740191" algn="l"/>
                <a:tab pos="6189472" algn="l"/>
                <a:tab pos="6638753" algn="l"/>
                <a:tab pos="7088035" algn="l"/>
                <a:tab pos="7537316" algn="l"/>
                <a:tab pos="7986597" algn="l"/>
                <a:tab pos="8435869" algn="l"/>
                <a:tab pos="8885151" algn="l"/>
                <a:tab pos="9334432" algn="l"/>
                <a:tab pos="9783713" algn="l"/>
              </a:tabLst>
              <a:defRPr sz="1800" b="0" i="0" u="none" strike="noStrike" kern="0" cap="none" spc="0" baseline="0">
                <a:solidFill>
                  <a:srgbClr val="000000"/>
                </a:solidFill>
                <a:uFillTx/>
              </a:defRPr>
            </a:pPr>
            <a:endParaRPr lang="fr-FR" sz="2000" b="0" i="0" u="none" strike="noStrike" kern="1200" cap="none" spc="0" baseline="0" dirty="0">
              <a:solidFill>
                <a:srgbClr val="000000"/>
              </a:solidFill>
              <a:uFillTx/>
              <a:latin typeface="Calibri" pitchFamily="34"/>
              <a:ea typeface="Microsoft YaHei" pitchFamily="1"/>
              <a:cs typeface="DejaVu Sans" pitchFamily="34"/>
            </a:endParaRPr>
          </a:p>
          <a:p>
            <a:pPr marL="174595" marR="0" lvl="0" indent="-172803" algn="l" defTabSz="914400" rtl="0" fontAlgn="auto" hangingPunct="1">
              <a:lnSpc>
                <a:spcPct val="100000"/>
              </a:lnSpc>
              <a:spcBef>
                <a:spcPts val="500"/>
              </a:spcBef>
              <a:spcAft>
                <a:spcPts val="0"/>
              </a:spcAft>
              <a:buNone/>
              <a:tabLst>
                <a:tab pos="799916" algn="l"/>
                <a:tab pos="1247753" algn="l"/>
                <a:tab pos="1697034" algn="l"/>
                <a:tab pos="2146315" algn="l"/>
                <a:tab pos="2595597" algn="l"/>
                <a:tab pos="3044878" algn="l"/>
                <a:tab pos="3494150" algn="l"/>
                <a:tab pos="3943431" algn="l"/>
                <a:tab pos="4392713" algn="l"/>
                <a:tab pos="4841994" algn="l"/>
                <a:tab pos="5291275" algn="l"/>
                <a:tab pos="5740191" algn="l"/>
                <a:tab pos="6189472" algn="l"/>
                <a:tab pos="6638753" algn="l"/>
                <a:tab pos="7088035" algn="l"/>
                <a:tab pos="7537316" algn="l"/>
                <a:tab pos="7986597" algn="l"/>
                <a:tab pos="8435869" algn="l"/>
                <a:tab pos="8885151" algn="l"/>
                <a:tab pos="9334432" algn="l"/>
                <a:tab pos="9783713" algn="l"/>
              </a:tabLst>
              <a:defRPr sz="1800" b="0" i="0" u="none" strike="noStrike" kern="0" cap="none" spc="0" baseline="0">
                <a:solidFill>
                  <a:srgbClr val="000000"/>
                </a:solidFill>
                <a:uFillTx/>
              </a:defRPr>
            </a:pPr>
            <a:endParaRPr lang="fr-FR" sz="2000" b="0" i="0" u="none" strike="noStrike" kern="1200" cap="none" spc="0" baseline="0" dirty="0">
              <a:solidFill>
                <a:srgbClr val="000000"/>
              </a:solidFill>
              <a:uFillTx/>
              <a:latin typeface="Calibri" pitchFamily="34"/>
              <a:ea typeface="Microsoft YaHei" pitchFamily="1"/>
              <a:cs typeface="DejaVu Sans" pitchFamily="34"/>
            </a:endParaRPr>
          </a:p>
        </p:txBody>
      </p:sp>
      <p:sp>
        <p:nvSpPr>
          <p:cNvPr id="5" name="Oval 4">
            <a:extLst>
              <a:ext uri="{FF2B5EF4-FFF2-40B4-BE49-F238E27FC236}">
                <a16:creationId xmlns:a16="http://schemas.microsoft.com/office/drawing/2014/main" id="{BCCD65DB-68D5-D865-5669-11EACC57B6C0}"/>
              </a:ext>
            </a:extLst>
          </p:cNvPr>
          <p:cNvSpPr/>
          <p:nvPr/>
        </p:nvSpPr>
        <p:spPr>
          <a:xfrm rot="599990">
            <a:off x="6861146" y="2245053"/>
            <a:ext cx="2262957" cy="1635843"/>
          </a:xfrm>
          <a:custGeom>
            <a:avLst/>
            <a:gdLst>
              <a:gd name="f0" fmla="val 10800000"/>
              <a:gd name="f1" fmla="val 5400000"/>
              <a:gd name="f2" fmla="val 180"/>
              <a:gd name="f3" fmla="val w"/>
              <a:gd name="f4" fmla="val h"/>
              <a:gd name="f5" fmla="val 0"/>
              <a:gd name="f6" fmla="val 21600"/>
              <a:gd name="f7" fmla="*/ 5419351 1 1725033"/>
              <a:gd name="f8" fmla="*/ 10800 10800 1"/>
              <a:gd name="f9" fmla="+- 0 0 360"/>
              <a:gd name="f10" fmla="val 10800"/>
              <a:gd name="f11" fmla="+- 0 0 0"/>
              <a:gd name="f12" fmla="*/ f3 1 21600"/>
              <a:gd name="f13" fmla="*/ f4 1 21600"/>
              <a:gd name="f14" fmla="*/ 0 f7 1"/>
              <a:gd name="f15" fmla="*/ f5 f0 1"/>
              <a:gd name="f16" fmla="*/ f9 f0 1"/>
              <a:gd name="f17" fmla="+- f6 0 f5"/>
              <a:gd name="f18" fmla="*/ f11 f0 1"/>
              <a:gd name="f19" fmla="*/ f14 1 f2"/>
              <a:gd name="f20" fmla="*/ f15 1 f2"/>
              <a:gd name="f21" fmla="*/ f16 1 f2"/>
              <a:gd name="f22" fmla="*/ f17 1 21600"/>
              <a:gd name="f23" fmla="*/ f18 1 f2"/>
              <a:gd name="f24" fmla="+- 0 0 f19"/>
              <a:gd name="f25" fmla="+- f20 0 f1"/>
              <a:gd name="f26" fmla="+- f21 0 f1"/>
              <a:gd name="f27" fmla="*/ 3163 f22 1"/>
              <a:gd name="f28" fmla="*/ 18437 f22 1"/>
              <a:gd name="f29" fmla="*/ 10800 f22 1"/>
              <a:gd name="f30" fmla="*/ 0 f22 1"/>
              <a:gd name="f31" fmla="*/ 21600 f22 1"/>
              <a:gd name="f32" fmla="+- f23 0 f1"/>
              <a:gd name="f33" fmla="*/ f24 f0 1"/>
              <a:gd name="f34" fmla="+- f26 0 f25"/>
              <a:gd name="f35" fmla="*/ f29 1 f22"/>
              <a:gd name="f36" fmla="*/ f30 1 f22"/>
              <a:gd name="f37" fmla="*/ f27 1 f22"/>
              <a:gd name="f38" fmla="*/ f28 1 f22"/>
              <a:gd name="f39" fmla="*/ f31 1 f22"/>
              <a:gd name="f40" fmla="*/ f33 1 f7"/>
              <a:gd name="f41" fmla="*/ f37 f12 1"/>
              <a:gd name="f42" fmla="*/ f38 f12 1"/>
              <a:gd name="f43" fmla="*/ f38 f13 1"/>
              <a:gd name="f44" fmla="*/ f37 f13 1"/>
              <a:gd name="f45" fmla="*/ f35 f12 1"/>
              <a:gd name="f46" fmla="*/ f36 f13 1"/>
              <a:gd name="f47" fmla="*/ f36 f12 1"/>
              <a:gd name="f48" fmla="*/ f35 f13 1"/>
              <a:gd name="f49" fmla="*/ f39 f13 1"/>
              <a:gd name="f50" fmla="*/ f39 f12 1"/>
              <a:gd name="f51" fmla="+- f40 0 f1"/>
              <a:gd name="f52" fmla="+- f51 f1 0"/>
              <a:gd name="f53" fmla="*/ f52 f7 1"/>
              <a:gd name="f54" fmla="*/ f53 1 f0"/>
              <a:gd name="f55" fmla="+- 0 0 f54"/>
              <a:gd name="f56" fmla="+- 0 0 f55"/>
              <a:gd name="f57" fmla="*/ f56 f0 1"/>
              <a:gd name="f58" fmla="*/ f57 1 f7"/>
              <a:gd name="f59" fmla="+- f58 0 f1"/>
              <a:gd name="f60" fmla="cos 1 f59"/>
              <a:gd name="f61" fmla="sin 1 f59"/>
              <a:gd name="f62" fmla="+- 0 0 f60"/>
              <a:gd name="f63" fmla="+- 0 0 f61"/>
              <a:gd name="f64" fmla="+- 0 0 f62"/>
              <a:gd name="f65" fmla="+- 0 0 f63"/>
              <a:gd name="f66" fmla="val f64"/>
              <a:gd name="f67" fmla="val f65"/>
              <a:gd name="f68" fmla="+- 0 0 f66"/>
              <a:gd name="f69" fmla="+- 0 0 f67"/>
              <a:gd name="f70" fmla="*/ 10800 f68 1"/>
              <a:gd name="f71" fmla="*/ 10800 f69 1"/>
              <a:gd name="f72" fmla="*/ f70 f70 1"/>
              <a:gd name="f73" fmla="*/ f71 f71 1"/>
              <a:gd name="f74" fmla="+- f72 f73 0"/>
              <a:gd name="f75" fmla="sqrt f74"/>
              <a:gd name="f76" fmla="*/ f8 1 f75"/>
              <a:gd name="f77" fmla="*/ f68 f76 1"/>
              <a:gd name="f78" fmla="*/ f69 f76 1"/>
              <a:gd name="f79" fmla="+- 10800 0 f77"/>
              <a:gd name="f80" fmla="+- 10800 0 f78"/>
            </a:gdLst>
            <a:ahLst/>
            <a:cxnLst>
              <a:cxn ang="3cd4">
                <a:pos x="hc" y="t"/>
              </a:cxn>
              <a:cxn ang="0">
                <a:pos x="r" y="vc"/>
              </a:cxn>
              <a:cxn ang="cd4">
                <a:pos x="hc" y="b"/>
              </a:cxn>
              <a:cxn ang="cd2">
                <a:pos x="l" y="vc"/>
              </a:cxn>
              <a:cxn ang="f32">
                <a:pos x="f45" y="f46"/>
              </a:cxn>
              <a:cxn ang="f32">
                <a:pos x="f41" y="f44"/>
              </a:cxn>
              <a:cxn ang="f32">
                <a:pos x="f47" y="f48"/>
              </a:cxn>
              <a:cxn ang="f32">
                <a:pos x="f41" y="f43"/>
              </a:cxn>
              <a:cxn ang="f32">
                <a:pos x="f45" y="f49"/>
              </a:cxn>
              <a:cxn ang="f32">
                <a:pos x="f42" y="f43"/>
              </a:cxn>
              <a:cxn ang="f32">
                <a:pos x="f50" y="f48"/>
              </a:cxn>
              <a:cxn ang="f32">
                <a:pos x="f42" y="f44"/>
              </a:cxn>
            </a:cxnLst>
            <a:rect l="f41" t="f44" r="f42" b="f43"/>
            <a:pathLst>
              <a:path w="21600" h="21600">
                <a:moveTo>
                  <a:pt x="f79" y="f80"/>
                </a:moveTo>
                <a:arcTo wR="f10" hR="f10" stAng="f25" swAng="f34"/>
                <a:close/>
              </a:path>
            </a:pathLst>
          </a:custGeom>
          <a:solidFill>
            <a:srgbClr val="F28E65"/>
          </a:solidFill>
          <a:ln cap="flat">
            <a:noFill/>
            <a:prstDash val="solid"/>
          </a:ln>
        </p:spPr>
        <p:txBody>
          <a:bodyPr vert="horz" wrap="square" lIns="90004" tIns="46798" rIns="90004" bIns="46798" anchor="ctr" anchorCtr="1" compatLnSpc="0">
            <a:noAutofit/>
          </a:bodyPr>
          <a:lstStyle/>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Calibri" pitchFamily="34"/>
                <a:ea typeface="Microsoft YaHei" pitchFamily="1"/>
                <a:cs typeface="Arial" pitchFamily="2"/>
              </a:rPr>
              <a:t>Réponses aux propositions  à partir du 02 juin</a:t>
            </a:r>
          </a:p>
        </p:txBody>
      </p:sp>
      <p:sp>
        <p:nvSpPr>
          <p:cNvPr id="6" name="ZoneTexte 4">
            <a:extLst>
              <a:ext uri="{FF2B5EF4-FFF2-40B4-BE49-F238E27FC236}">
                <a16:creationId xmlns:a16="http://schemas.microsoft.com/office/drawing/2014/main" id="{98AE8DDD-548C-B6B0-B485-4991352A6AA6}"/>
              </a:ext>
            </a:extLst>
          </p:cNvPr>
          <p:cNvSpPr/>
          <p:nvPr/>
        </p:nvSpPr>
        <p:spPr>
          <a:xfrm>
            <a:off x="971641" y="6330958"/>
            <a:ext cx="7200360" cy="33371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1" compatLnSpc="0">
            <a:spAutoFit/>
          </a:bodyPr>
          <a:lstStyle/>
          <a:p>
            <a:pPr lvl="0" algn="ctr">
              <a:defRPr sz="1800" b="0" i="0" u="none" strike="noStrike" kern="0" cap="none" spc="0" baseline="0">
                <a:solidFill>
                  <a:srgbClr val="000000"/>
                </a:solidFill>
                <a:uFillTx/>
              </a:defRPr>
            </a:pPr>
            <a:r>
              <a:rPr lang="fr-FR" sz="1600" b="0" i="0" u="none" strike="noStrike" kern="1200" cap="none" spc="0" baseline="0" dirty="0">
                <a:solidFill>
                  <a:srgbClr val="000000"/>
                </a:solidFill>
                <a:uFillTx/>
                <a:latin typeface="Arial" pitchFamily="18"/>
                <a:ea typeface="Microsoft YaHei" pitchFamily="2"/>
                <a:cs typeface="Mangal" pitchFamily="2"/>
              </a:rPr>
              <a:t>Info Bac Pro </a:t>
            </a:r>
            <a:r>
              <a:rPr lang="fr-FR" sz="1600" b="0" i="0" u="none" strike="noStrike" kern="1200" cap="none" spc="0" baseline="0" dirty="0" err="1">
                <a:solidFill>
                  <a:srgbClr val="000000"/>
                </a:solidFill>
                <a:uFillTx/>
                <a:latin typeface="Arial" pitchFamily="18"/>
                <a:ea typeface="Microsoft YaHei" pitchFamily="2"/>
                <a:cs typeface="Mangal" pitchFamily="2"/>
              </a:rPr>
              <a:t>Patu</a:t>
            </a:r>
            <a:r>
              <a:rPr lang="fr-FR" sz="1600" b="0" i="0" u="none" strike="noStrike" kern="1200" cap="none" spc="0" baseline="0" dirty="0">
                <a:solidFill>
                  <a:srgbClr val="000000"/>
                </a:solidFill>
                <a:uFillTx/>
                <a:latin typeface="Arial" pitchFamily="18"/>
                <a:ea typeface="Microsoft YaHei" pitchFamily="2"/>
                <a:cs typeface="Mangal" pitchFamily="2"/>
              </a:rPr>
              <a:t> de Rosemont – CIO de Saint-Benoît – </a:t>
            </a:r>
            <a:r>
              <a:rPr lang="fr-FR" sz="1600" dirty="0">
                <a:solidFill>
                  <a:srgbClr val="000000"/>
                </a:solidFill>
                <a:latin typeface="Arial" pitchFamily="18"/>
                <a:ea typeface="Microsoft YaHei" pitchFamily="2"/>
                <a:cs typeface="Mangal" pitchFamily="2"/>
              </a:rPr>
              <a:t>2024/2025</a:t>
            </a:r>
            <a:endParaRPr lang="fr-FR" sz="1600" b="0" i="0" u="none" strike="noStrike" kern="1200" cap="none" spc="0" baseline="0" dirty="0">
              <a:solidFill>
                <a:srgbClr val="000000"/>
              </a:solidFill>
              <a:uFillTx/>
              <a:latin typeface="Arial" pitchFamily="18"/>
              <a:ea typeface="Microsoft YaHei" pitchFamily="2"/>
              <a:cs typeface="Mangal" pitchFamily="2"/>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page22">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D14AF04-E7D0-D848-3EDB-779FA43D076E}"/>
              </a:ext>
            </a:extLst>
          </p:cNvPr>
          <p:cNvSpPr/>
          <p:nvPr/>
        </p:nvSpPr>
        <p:spPr>
          <a:xfrm>
            <a:off x="323642" y="332640"/>
            <a:ext cx="8496723" cy="557676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0" compatLnSpc="0">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2400" b="1" i="0" u="none" strike="noStrike" kern="1200" cap="none" spc="0" baseline="0" dirty="0">
                <a:solidFill>
                  <a:srgbClr val="000000"/>
                </a:solidFill>
                <a:uFillTx/>
                <a:latin typeface="Arial" pitchFamily="18"/>
                <a:ea typeface="Microsoft YaHei" pitchFamily="2"/>
                <a:cs typeface="Mangal" pitchFamily="2"/>
              </a:rPr>
              <a:t>Point d’étape dans la phase d’admission</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2400" b="1" u="none" strike="noStrike" kern="1200" cap="none" spc="0" baseline="0" dirty="0">
                <a:solidFill>
                  <a:srgbClr val="000000"/>
                </a:solidFill>
                <a:uFillTx/>
                <a:latin typeface="Arial" pitchFamily="18"/>
                <a:ea typeface="Microsoft YaHei" pitchFamily="2"/>
                <a:cs typeface="Mangal" pitchFamily="2"/>
              </a:rPr>
              <a:t>Avant le 10 juillet</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2400" b="0" i="1" u="none" strike="noStrike" kern="1200" cap="none" spc="0" baseline="0" dirty="0">
              <a:solidFill>
                <a:srgbClr val="000000"/>
              </a:solidFill>
              <a:uFillTx/>
              <a:latin typeface="Arial" pitchFamily="18"/>
              <a:ea typeface="Microsoft YaHei" pitchFamily="2"/>
              <a:cs typeface="Mangal" pitchFamily="2"/>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2400" b="0" i="1" u="none" strike="noStrike" kern="1200" cap="none" spc="0" baseline="0" dirty="0">
                <a:solidFill>
                  <a:srgbClr val="000000"/>
                </a:solidFill>
                <a:uFillTx/>
                <a:latin typeface="Arial" pitchFamily="18"/>
                <a:ea typeface="Microsoft YaHei" pitchFamily="2"/>
                <a:cs typeface="Mangal" pitchFamily="2"/>
              </a:rPr>
              <a:t>Pendant la phase d’admission et avant le 10 juillet, vous devez faire le point sur votre dossier.</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2400" b="0" i="1" u="none" strike="noStrike" kern="1200" cap="none" spc="0" baseline="0" dirty="0">
              <a:solidFill>
                <a:srgbClr val="000000"/>
              </a:solidFill>
              <a:uFillTx/>
              <a:latin typeface="Arial" pitchFamily="18"/>
              <a:ea typeface="Microsoft YaHei" pitchFamily="2"/>
              <a:cs typeface="Mangal" pitchFamily="2"/>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2400" b="0" i="1" u="none" strike="noStrike" kern="1200" cap="none" spc="0" baseline="0" dirty="0">
                <a:solidFill>
                  <a:srgbClr val="000000"/>
                </a:solidFill>
                <a:uFillTx/>
                <a:latin typeface="Arial" pitchFamily="18"/>
                <a:ea typeface="Microsoft YaHei" pitchFamily="2"/>
                <a:cs typeface="Mangal" pitchFamily="2"/>
              </a:rPr>
              <a:t>Si vous êtes concerné, une alerte par mail, sms et l’application Parcoursup vous sera envoyée pour vous rappeler le point d’étape à réaliser sur votre dossier.</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2400" b="0" i="0" u="none" strike="noStrike" kern="1200" cap="none" spc="0" baseline="0" dirty="0">
              <a:solidFill>
                <a:srgbClr val="000000"/>
              </a:solidFill>
              <a:uFillTx/>
              <a:latin typeface="Arial" pitchFamily="18"/>
              <a:ea typeface="Microsoft YaHei" pitchFamily="2"/>
              <a:cs typeface="Mangal" pitchFamily="2"/>
            </a:endParaRPr>
          </a:p>
          <a:p>
            <a:pPr marL="0" marR="0" lvl="0" indent="0" algn="l" defTabSz="914400" rtl="0" fontAlgn="auto" hangingPunct="1">
              <a:lnSpc>
                <a:spcPct val="100000"/>
              </a:lnSpc>
              <a:spcBef>
                <a:spcPts val="0"/>
              </a:spcBef>
              <a:spcAft>
                <a:spcPts val="0"/>
              </a:spcAft>
              <a:buClr>
                <a:srgbClr val="000000"/>
              </a:buClr>
              <a:buSzPct val="100000"/>
              <a:buFont typeface="Arial" pitchFamily="32"/>
              <a:buChar char="•"/>
              <a:tabLst/>
              <a:defRPr sz="1800" b="0" i="0" u="none" strike="noStrike" kern="0" cap="none" spc="0" baseline="0">
                <a:solidFill>
                  <a:srgbClr val="000000"/>
                </a:solidFill>
                <a:uFillTx/>
              </a:defRPr>
            </a:pPr>
            <a:r>
              <a:rPr lang="fr-FR" sz="2400" b="0" i="0" u="none" strike="noStrike" kern="1200" cap="none" spc="0" baseline="0" dirty="0">
                <a:solidFill>
                  <a:srgbClr val="000000"/>
                </a:solidFill>
                <a:uFillTx/>
                <a:latin typeface="Arial" pitchFamily="18"/>
                <a:ea typeface="Microsoft YaHei" pitchFamily="2"/>
                <a:cs typeface="Mangal" pitchFamily="2"/>
              </a:rPr>
              <a:t> Si vœux en attente sur tous les vœux : indiquer ceux à maintenir dans le dossier</a:t>
            </a:r>
          </a:p>
          <a:p>
            <a:pPr marL="0" marR="0" lvl="0" indent="0" algn="l" defTabSz="914400" rtl="0" fontAlgn="auto" hangingPunct="1">
              <a:lnSpc>
                <a:spcPct val="100000"/>
              </a:lnSpc>
              <a:spcBef>
                <a:spcPts val="0"/>
              </a:spcBef>
              <a:spcAft>
                <a:spcPts val="0"/>
              </a:spcAft>
              <a:buClr>
                <a:srgbClr val="000000"/>
              </a:buClr>
              <a:buSzPct val="100000"/>
              <a:buFont typeface="Arial" pitchFamily="32"/>
              <a:buChar char="•"/>
              <a:tabLst/>
              <a:defRPr sz="1800" b="0" i="0" u="none" strike="noStrike" kern="0" cap="none" spc="0" baseline="0">
                <a:solidFill>
                  <a:srgbClr val="000000"/>
                </a:solidFill>
                <a:uFillTx/>
              </a:defRPr>
            </a:pPr>
            <a:r>
              <a:rPr lang="fr-FR" sz="2400" b="0" i="0" u="none" strike="noStrike" kern="1200" cap="none" spc="0" baseline="0" dirty="0">
                <a:solidFill>
                  <a:srgbClr val="000000"/>
                </a:solidFill>
                <a:uFillTx/>
                <a:latin typeface="Arial" pitchFamily="18"/>
                <a:ea typeface="Microsoft YaHei" pitchFamily="2"/>
                <a:cs typeface="Mangal" pitchFamily="2"/>
              </a:rPr>
              <a:t> Si une proposition acceptée en maintenant un ou des vœux en attente : confirmation de la proposition acceptée et indiquer les vœux à maintenir dans le dossier</a:t>
            </a:r>
          </a:p>
        </p:txBody>
      </p:sp>
      <p:sp>
        <p:nvSpPr>
          <p:cNvPr id="4" name="ZoneTexte 4">
            <a:extLst>
              <a:ext uri="{FF2B5EF4-FFF2-40B4-BE49-F238E27FC236}">
                <a16:creationId xmlns:a16="http://schemas.microsoft.com/office/drawing/2014/main" id="{FE5BB38C-AAEB-4B09-B53D-FB40941EFFF1}"/>
              </a:ext>
            </a:extLst>
          </p:cNvPr>
          <p:cNvSpPr/>
          <p:nvPr/>
        </p:nvSpPr>
        <p:spPr>
          <a:xfrm>
            <a:off x="971641" y="6330958"/>
            <a:ext cx="7200360" cy="33371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1" compatLnSpc="0">
            <a:spAutoFit/>
          </a:bodyPr>
          <a:lstStyle/>
          <a:p>
            <a:pPr lvl="0" algn="ctr">
              <a:defRPr sz="1800" b="0" i="0" u="none" strike="noStrike" kern="0" cap="none" spc="0" baseline="0">
                <a:solidFill>
                  <a:srgbClr val="000000"/>
                </a:solidFill>
                <a:uFillTx/>
              </a:defRPr>
            </a:pPr>
            <a:r>
              <a:rPr lang="fr-FR" sz="1600" b="0" i="0" u="none" strike="noStrike" kern="1200" cap="none" spc="0" baseline="0" dirty="0">
                <a:solidFill>
                  <a:srgbClr val="000000"/>
                </a:solidFill>
                <a:uFillTx/>
                <a:latin typeface="Arial" pitchFamily="18"/>
                <a:ea typeface="Microsoft YaHei" pitchFamily="2"/>
                <a:cs typeface="Mangal" pitchFamily="2"/>
              </a:rPr>
              <a:t>Info Bac Pro </a:t>
            </a:r>
            <a:r>
              <a:rPr lang="fr-FR" sz="1600" b="0" i="0" u="none" strike="noStrike" kern="1200" cap="none" spc="0" baseline="0" dirty="0" err="1">
                <a:solidFill>
                  <a:srgbClr val="000000"/>
                </a:solidFill>
                <a:uFillTx/>
                <a:latin typeface="Arial" pitchFamily="18"/>
                <a:ea typeface="Microsoft YaHei" pitchFamily="2"/>
                <a:cs typeface="Mangal" pitchFamily="2"/>
              </a:rPr>
              <a:t>Patu</a:t>
            </a:r>
            <a:r>
              <a:rPr lang="fr-FR" sz="1600" b="0" i="0" u="none" strike="noStrike" kern="1200" cap="none" spc="0" baseline="0" dirty="0">
                <a:solidFill>
                  <a:srgbClr val="000000"/>
                </a:solidFill>
                <a:uFillTx/>
                <a:latin typeface="Arial" pitchFamily="18"/>
                <a:ea typeface="Microsoft YaHei" pitchFamily="2"/>
                <a:cs typeface="Mangal" pitchFamily="2"/>
              </a:rPr>
              <a:t> de Rosemont – CIO de Saint-Benoît – </a:t>
            </a:r>
            <a:r>
              <a:rPr lang="fr-FR" sz="1600" dirty="0">
                <a:solidFill>
                  <a:srgbClr val="000000"/>
                </a:solidFill>
                <a:latin typeface="Arial" pitchFamily="18"/>
                <a:ea typeface="Microsoft YaHei" pitchFamily="2"/>
                <a:cs typeface="Mangal" pitchFamily="2"/>
              </a:rPr>
              <a:t>2024/2025</a:t>
            </a:r>
            <a:endParaRPr lang="fr-FR" sz="1600" b="0" i="0" u="none" strike="noStrike" kern="1200" cap="none" spc="0" baseline="0" dirty="0">
              <a:solidFill>
                <a:srgbClr val="000000"/>
              </a:solidFill>
              <a:uFillTx/>
              <a:latin typeface="Arial" pitchFamily="18"/>
              <a:ea typeface="Microsoft YaHei" pitchFamily="2"/>
              <a:cs typeface="Mangal" pitchFamily="2"/>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page21">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F2D3F7E-A0C8-572C-2AAB-6ABE84233736}"/>
              </a:ext>
            </a:extLst>
          </p:cNvPr>
          <p:cNvSpPr/>
          <p:nvPr/>
        </p:nvSpPr>
        <p:spPr>
          <a:xfrm>
            <a:off x="2392198" y="620639"/>
            <a:ext cx="4501801" cy="669962"/>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t" anchorCtr="1" compatLnSpc="0">
            <a:spAutoFit/>
          </a:bodyPr>
          <a:lstStyle/>
          <a:p>
            <a:pPr marL="343082" marR="0" lvl="0" indent="-332997" algn="ctr" defTabSz="914400" rtl="0" fontAlgn="auto" hangingPunct="1">
              <a:lnSpc>
                <a:spcPct val="90000"/>
              </a:lnSpc>
              <a:spcBef>
                <a:spcPts val="700"/>
              </a:spcBef>
              <a:spcAft>
                <a:spcPts val="0"/>
              </a:spcAft>
              <a:buNone/>
              <a:tabLst>
                <a:tab pos="686164" algn="l"/>
                <a:tab pos="1133644" algn="l"/>
                <a:tab pos="1582926" algn="l"/>
                <a:tab pos="2032198" algn="l"/>
                <a:tab pos="2481479" algn="l"/>
                <a:tab pos="2930760" algn="l"/>
                <a:tab pos="3380042" algn="l"/>
                <a:tab pos="3829323" algn="l"/>
                <a:tab pos="4278604" algn="l"/>
                <a:tab pos="4727886" algn="l"/>
                <a:tab pos="5177158" algn="l"/>
                <a:tab pos="5626439" algn="l"/>
                <a:tab pos="6075720" algn="l"/>
                <a:tab pos="6524645" algn="l"/>
                <a:tab pos="6973917" algn="l"/>
                <a:tab pos="7423198" algn="l"/>
                <a:tab pos="7872480" algn="l"/>
                <a:tab pos="8321761" algn="l"/>
                <a:tab pos="8771042" algn="l"/>
                <a:tab pos="9220324" algn="l"/>
                <a:tab pos="9669605" algn="l"/>
              </a:tabLst>
              <a:defRPr sz="1800" b="0" i="0" u="none" strike="noStrike" kern="0" cap="none" spc="0" baseline="0">
                <a:solidFill>
                  <a:srgbClr val="000000"/>
                </a:solidFill>
                <a:uFillTx/>
              </a:defRPr>
            </a:pPr>
            <a:r>
              <a:rPr lang="fr-FR" sz="4200" b="1" i="0" u="none" strike="noStrike" kern="1200" cap="none" spc="0" baseline="0">
                <a:solidFill>
                  <a:srgbClr val="000000"/>
                </a:solidFill>
                <a:uFillTx/>
                <a:latin typeface="Arial" pitchFamily="18"/>
                <a:ea typeface="Microsoft YaHei" pitchFamily="1"/>
                <a:cs typeface="Mangal" pitchFamily="2"/>
              </a:rPr>
              <a:t>INSCRIPTION</a:t>
            </a:r>
          </a:p>
        </p:txBody>
      </p:sp>
      <p:sp>
        <p:nvSpPr>
          <p:cNvPr id="3" name="Rectangle 2">
            <a:extLst>
              <a:ext uri="{FF2B5EF4-FFF2-40B4-BE49-F238E27FC236}">
                <a16:creationId xmlns:a16="http://schemas.microsoft.com/office/drawing/2014/main" id="{A1399C0B-C8E1-FA73-F30E-99AFA06EF7D3}"/>
              </a:ext>
            </a:extLst>
          </p:cNvPr>
          <p:cNvSpPr/>
          <p:nvPr/>
        </p:nvSpPr>
        <p:spPr>
          <a:xfrm>
            <a:off x="357118" y="2565358"/>
            <a:ext cx="8572317" cy="2438742"/>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t" anchorCtr="1" compatLnSpc="0">
            <a:spAutoFit/>
          </a:bodyPr>
          <a:lstStyle/>
          <a:p>
            <a:pPr marL="0" marR="0" lvl="0" indent="0" algn="ctr" defTabSz="914400" rtl="0" fontAlgn="auto" hangingPunct="1">
              <a:lnSpc>
                <a:spcPct val="100000"/>
              </a:lnSpc>
              <a:spcBef>
                <a:spcPts val="175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b="0" i="0" u="none" strike="noStrike" kern="1200" cap="none" spc="0" baseline="0" dirty="0">
                <a:solidFill>
                  <a:srgbClr val="000000"/>
                </a:solidFill>
                <a:uFillTx/>
                <a:latin typeface="Arial" pitchFamily="18"/>
                <a:ea typeface="Microsoft YaHei" pitchFamily="1"/>
                <a:cs typeface="DejaVu Sans" pitchFamily="34"/>
              </a:rPr>
              <a:t>Après avoir répondu oui , vous devez : vous inscrire.</a:t>
            </a:r>
          </a:p>
          <a:p>
            <a:pPr marL="0" marR="0" lvl="0" indent="0" algn="ctr" defTabSz="914400" rtl="0" fontAlgn="auto" hangingPunct="1">
              <a:lnSpc>
                <a:spcPct val="100000"/>
              </a:lnSpc>
              <a:spcBef>
                <a:spcPts val="175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b="0" i="0" u="none" strike="noStrike" kern="1200" cap="none" spc="0" baseline="0" dirty="0">
                <a:solidFill>
                  <a:srgbClr val="000000"/>
                </a:solidFill>
                <a:uFillTx/>
                <a:latin typeface="Arial" pitchFamily="18"/>
                <a:ea typeface="Microsoft YaHei" pitchFamily="1"/>
                <a:cs typeface="DejaVu Sans" pitchFamily="34"/>
              </a:rPr>
              <a:t>Inscription administrative</a:t>
            </a:r>
          </a:p>
          <a:p>
            <a:pPr marL="0" marR="0" lvl="0" indent="0" algn="ctr" defTabSz="914400" rtl="0" fontAlgn="auto" hangingPunct="1">
              <a:lnSpc>
                <a:spcPct val="100000"/>
              </a:lnSpc>
              <a:spcBef>
                <a:spcPts val="175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dirty="0">
                <a:solidFill>
                  <a:srgbClr val="000000"/>
                </a:solidFill>
                <a:latin typeface="Arial" pitchFamily="18"/>
                <a:ea typeface="Microsoft YaHei" pitchFamily="1"/>
                <a:cs typeface="DejaVu Sans" pitchFamily="34"/>
              </a:rPr>
              <a:t>(si vous n’avez pas de vœux en attentes)</a:t>
            </a:r>
          </a:p>
          <a:p>
            <a:pPr marL="0" marR="0" lvl="0" indent="0" algn="ctr" defTabSz="914400" rtl="0" fontAlgn="auto" hangingPunct="1">
              <a:lnSpc>
                <a:spcPct val="100000"/>
              </a:lnSpc>
              <a:spcBef>
                <a:spcPts val="175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800" b="0" i="0" u="none" strike="noStrike" kern="1200" cap="none" spc="0" baseline="0" dirty="0">
              <a:solidFill>
                <a:srgbClr val="000000"/>
              </a:solidFill>
              <a:uFillTx/>
              <a:latin typeface="Arial" pitchFamily="18"/>
              <a:ea typeface="Microsoft YaHei" pitchFamily="1"/>
              <a:cs typeface="DejaVu Sans" pitchFamily="34"/>
            </a:endParaRPr>
          </a:p>
        </p:txBody>
      </p:sp>
      <p:sp>
        <p:nvSpPr>
          <p:cNvPr id="5" name="ZoneTexte 4">
            <a:extLst>
              <a:ext uri="{FF2B5EF4-FFF2-40B4-BE49-F238E27FC236}">
                <a16:creationId xmlns:a16="http://schemas.microsoft.com/office/drawing/2014/main" id="{E9869215-D90A-4571-9A4A-6A230A3B7E70}"/>
              </a:ext>
            </a:extLst>
          </p:cNvPr>
          <p:cNvSpPr/>
          <p:nvPr/>
        </p:nvSpPr>
        <p:spPr>
          <a:xfrm>
            <a:off x="971641" y="6330958"/>
            <a:ext cx="7200360" cy="33371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1" compatLnSpc="0">
            <a:spAutoFit/>
          </a:bodyPr>
          <a:lstStyle/>
          <a:p>
            <a:pPr lvl="0" algn="ctr">
              <a:defRPr sz="1800" b="0" i="0" u="none" strike="noStrike" kern="0" cap="none" spc="0" baseline="0">
                <a:solidFill>
                  <a:srgbClr val="000000"/>
                </a:solidFill>
                <a:uFillTx/>
              </a:defRPr>
            </a:pPr>
            <a:r>
              <a:rPr lang="fr-FR" sz="1600" b="0" i="0" u="none" strike="noStrike" kern="1200" cap="none" spc="0" baseline="0" dirty="0">
                <a:solidFill>
                  <a:srgbClr val="000000"/>
                </a:solidFill>
                <a:uFillTx/>
                <a:latin typeface="Arial" pitchFamily="18"/>
                <a:ea typeface="Microsoft YaHei" pitchFamily="2"/>
                <a:cs typeface="Mangal" pitchFamily="2"/>
              </a:rPr>
              <a:t>Info Bac Pro </a:t>
            </a:r>
            <a:r>
              <a:rPr lang="fr-FR" sz="1600" b="0" i="0" u="none" strike="noStrike" kern="1200" cap="none" spc="0" baseline="0" dirty="0" err="1">
                <a:solidFill>
                  <a:srgbClr val="000000"/>
                </a:solidFill>
                <a:uFillTx/>
                <a:latin typeface="Arial" pitchFamily="18"/>
                <a:ea typeface="Microsoft YaHei" pitchFamily="2"/>
                <a:cs typeface="Mangal" pitchFamily="2"/>
              </a:rPr>
              <a:t>Patu</a:t>
            </a:r>
            <a:r>
              <a:rPr lang="fr-FR" sz="1600" b="0" i="0" u="none" strike="noStrike" kern="1200" cap="none" spc="0" baseline="0" dirty="0">
                <a:solidFill>
                  <a:srgbClr val="000000"/>
                </a:solidFill>
                <a:uFillTx/>
                <a:latin typeface="Arial" pitchFamily="18"/>
                <a:ea typeface="Microsoft YaHei" pitchFamily="2"/>
                <a:cs typeface="Mangal" pitchFamily="2"/>
              </a:rPr>
              <a:t> de Rosemont – CIO de Saint-Benoît – </a:t>
            </a:r>
            <a:r>
              <a:rPr lang="fr-FR" sz="1600" dirty="0">
                <a:solidFill>
                  <a:srgbClr val="000000"/>
                </a:solidFill>
                <a:latin typeface="Arial" pitchFamily="18"/>
                <a:ea typeface="Microsoft YaHei" pitchFamily="2"/>
                <a:cs typeface="Mangal" pitchFamily="2"/>
              </a:rPr>
              <a:t>2024/2025</a:t>
            </a:r>
            <a:endParaRPr lang="fr-FR" sz="1600" b="0" i="0" u="none" strike="noStrike" kern="1200" cap="none" spc="0" baseline="0" dirty="0">
              <a:solidFill>
                <a:srgbClr val="000000"/>
              </a:solidFill>
              <a:uFillTx/>
              <a:latin typeface="Arial" pitchFamily="18"/>
              <a:ea typeface="Microsoft YaHei" pitchFamily="2"/>
              <a:cs typeface="Mangal" pitchFamily="2"/>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page23">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A586215-1164-9619-6B73-438BBC81A8A2}"/>
              </a:ext>
            </a:extLst>
          </p:cNvPr>
          <p:cNvSpPr/>
          <p:nvPr/>
        </p:nvSpPr>
        <p:spPr>
          <a:xfrm>
            <a:off x="642960" y="214198"/>
            <a:ext cx="7714801" cy="127943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t" anchorCtr="1" compatLnSpc="0">
            <a:spAutoFit/>
          </a:bodyPr>
          <a:lstStyle/>
          <a:p>
            <a:pPr marL="343082" marR="0" lvl="0" indent="-332997" algn="ctr" defTabSz="914400" rtl="0" fontAlgn="auto" hangingPunct="1">
              <a:lnSpc>
                <a:spcPct val="90000"/>
              </a:lnSpc>
              <a:spcBef>
                <a:spcPts val="700"/>
              </a:spcBef>
              <a:spcAft>
                <a:spcPts val="0"/>
              </a:spcAft>
              <a:buNone/>
              <a:tabLst>
                <a:tab pos="686164" algn="l"/>
                <a:tab pos="1133644" algn="l"/>
                <a:tab pos="1582926" algn="l"/>
                <a:tab pos="2032198" algn="l"/>
                <a:tab pos="2481479" algn="l"/>
                <a:tab pos="2930760" algn="l"/>
                <a:tab pos="3380042" algn="l"/>
                <a:tab pos="3829323" algn="l"/>
                <a:tab pos="4278604" algn="l"/>
                <a:tab pos="4727886" algn="l"/>
                <a:tab pos="5177158" algn="l"/>
                <a:tab pos="5626439" algn="l"/>
                <a:tab pos="6075720" algn="l"/>
                <a:tab pos="6524645" algn="l"/>
                <a:tab pos="6973917" algn="l"/>
                <a:tab pos="7423198" algn="l"/>
                <a:tab pos="7872480" algn="l"/>
                <a:tab pos="8321761" algn="l"/>
                <a:tab pos="8771042" algn="l"/>
                <a:tab pos="9220324" algn="l"/>
                <a:tab pos="9669605" algn="l"/>
              </a:tabLst>
              <a:defRPr sz="1800" b="0" i="0" u="none" strike="noStrike" kern="0" cap="none" spc="0" baseline="0">
                <a:solidFill>
                  <a:srgbClr val="000000"/>
                </a:solidFill>
                <a:uFillTx/>
              </a:defRPr>
            </a:pPr>
            <a:r>
              <a:rPr lang="fr-FR" sz="4000" b="1" i="0" u="none" strike="noStrike" kern="1200" cap="none" spc="0" baseline="0" dirty="0">
                <a:solidFill>
                  <a:srgbClr val="000000"/>
                </a:solidFill>
                <a:uFillTx/>
                <a:latin typeface="Arial" pitchFamily="18"/>
                <a:ea typeface="Microsoft YaHei" pitchFamily="1"/>
                <a:cs typeface="Mangal" pitchFamily="2"/>
              </a:rPr>
              <a:t>Procédure complémentaire</a:t>
            </a:r>
          </a:p>
          <a:p>
            <a:pPr marL="343082" marR="0" lvl="0" indent="-332997" algn="ctr" defTabSz="914400" rtl="0" fontAlgn="auto" hangingPunct="1">
              <a:lnSpc>
                <a:spcPct val="90000"/>
              </a:lnSpc>
              <a:spcBef>
                <a:spcPts val="700"/>
              </a:spcBef>
              <a:spcAft>
                <a:spcPts val="0"/>
              </a:spcAft>
              <a:buNone/>
              <a:tabLst>
                <a:tab pos="686164" algn="l"/>
                <a:tab pos="1133644" algn="l"/>
                <a:tab pos="1582926" algn="l"/>
                <a:tab pos="2032198" algn="l"/>
                <a:tab pos="2481479" algn="l"/>
                <a:tab pos="2930760" algn="l"/>
                <a:tab pos="3380042" algn="l"/>
                <a:tab pos="3829323" algn="l"/>
                <a:tab pos="4278604" algn="l"/>
                <a:tab pos="4727886" algn="l"/>
                <a:tab pos="5177158" algn="l"/>
                <a:tab pos="5626439" algn="l"/>
                <a:tab pos="6075720" algn="l"/>
                <a:tab pos="6524645" algn="l"/>
                <a:tab pos="6973917" algn="l"/>
                <a:tab pos="7423198" algn="l"/>
                <a:tab pos="7872480" algn="l"/>
                <a:tab pos="8321761" algn="l"/>
                <a:tab pos="8771042" algn="l"/>
                <a:tab pos="9220324" algn="l"/>
                <a:tab pos="9669605" algn="l"/>
              </a:tabLst>
              <a:defRPr sz="1800" b="0" i="0" u="none" strike="noStrike" kern="0" cap="none" spc="0" baseline="0">
                <a:solidFill>
                  <a:srgbClr val="000000"/>
                </a:solidFill>
                <a:uFillTx/>
              </a:defRPr>
            </a:pPr>
            <a:r>
              <a:rPr lang="fr-FR" sz="4000" b="1" i="0" u="none" strike="noStrike" kern="1200" cap="none" spc="0" baseline="0" dirty="0">
                <a:solidFill>
                  <a:srgbClr val="000000"/>
                </a:solidFill>
                <a:uFillTx/>
                <a:latin typeface="Arial" pitchFamily="18"/>
                <a:ea typeface="Microsoft YaHei" pitchFamily="1"/>
                <a:cs typeface="Mangal" pitchFamily="2"/>
              </a:rPr>
              <a:t>   </a:t>
            </a:r>
            <a:r>
              <a:rPr lang="fr-FR" sz="2800" b="1" i="0" u="none" strike="noStrike" kern="1200" cap="none" spc="0" baseline="0" dirty="0">
                <a:solidFill>
                  <a:srgbClr val="000000"/>
                </a:solidFill>
                <a:uFillTx/>
                <a:latin typeface="Arial" pitchFamily="18"/>
                <a:ea typeface="Microsoft YaHei" pitchFamily="1"/>
                <a:cs typeface="Mangal" pitchFamily="2"/>
              </a:rPr>
              <a:t>Du 11 juin au 11 septembre 2025</a:t>
            </a:r>
          </a:p>
        </p:txBody>
      </p:sp>
      <p:sp>
        <p:nvSpPr>
          <p:cNvPr id="3" name="Rectangle 2">
            <a:extLst>
              <a:ext uri="{FF2B5EF4-FFF2-40B4-BE49-F238E27FC236}">
                <a16:creationId xmlns:a16="http://schemas.microsoft.com/office/drawing/2014/main" id="{1DCBBA6F-80A2-DC7E-2CFB-4596EE788429}"/>
              </a:ext>
            </a:extLst>
          </p:cNvPr>
          <p:cNvSpPr/>
          <p:nvPr/>
        </p:nvSpPr>
        <p:spPr>
          <a:xfrm>
            <a:off x="214198" y="1905115"/>
            <a:ext cx="8643603" cy="3446710"/>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t" anchorCtr="0" compatLnSpc="0">
            <a:spAutoFit/>
          </a:bodyPr>
          <a:lstStyle/>
          <a:p>
            <a:pPr marL="0" marR="0" lvl="0" indent="0" algn="l" defTabSz="914400" rtl="0" fontAlgn="auto" hangingPunct="1">
              <a:lnSpc>
                <a:spcPct val="100000"/>
              </a:lnSpc>
              <a:spcBef>
                <a:spcPts val="175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b="0" i="0" u="none" strike="noStrike" kern="1200" cap="none" spc="0" baseline="0" dirty="0">
                <a:solidFill>
                  <a:srgbClr val="000000"/>
                </a:solidFill>
                <a:uFillTx/>
                <a:latin typeface="Arial" pitchFamily="18"/>
                <a:ea typeface="Microsoft YaHei" pitchFamily="1"/>
                <a:cs typeface="DejaVu Sans" pitchFamily="34"/>
              </a:rPr>
              <a:t>Si vous n’avez aucune réponse positive, vous devez :</a:t>
            </a:r>
          </a:p>
          <a:p>
            <a:pPr marL="0" marR="0" lvl="0" indent="0" algn="l" defTabSz="914400" rtl="0" fontAlgn="auto" hangingPunct="1">
              <a:lnSpc>
                <a:spcPct val="100000"/>
              </a:lnSpc>
              <a:spcBef>
                <a:spcPts val="175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b="0" i="0" u="none" strike="noStrike" kern="1200" cap="none" spc="0" baseline="0" dirty="0">
                <a:solidFill>
                  <a:srgbClr val="000000"/>
                </a:solidFill>
                <a:uFillTx/>
                <a:latin typeface="Arial" pitchFamily="18"/>
                <a:ea typeface="Microsoft YaHei" pitchFamily="1"/>
                <a:cs typeface="DejaVu Sans" pitchFamily="34"/>
              </a:rPr>
              <a:t>- vous inscrire sur la procédure complémentaire afin de formuler de nouveaux vœux</a:t>
            </a:r>
          </a:p>
          <a:p>
            <a:pPr marL="0" marR="0" lvl="0" indent="0" algn="l" defTabSz="914400" rtl="0" fontAlgn="auto" hangingPunct="1">
              <a:lnSpc>
                <a:spcPct val="100000"/>
              </a:lnSpc>
              <a:spcBef>
                <a:spcPts val="175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b="0" i="0" u="none" strike="noStrike" kern="1200" cap="none" spc="0" baseline="0" dirty="0">
                <a:solidFill>
                  <a:srgbClr val="000000"/>
                </a:solidFill>
                <a:uFillTx/>
                <a:latin typeface="Arial" pitchFamily="18"/>
                <a:ea typeface="Microsoft YaHei" pitchFamily="1"/>
                <a:cs typeface="DejaVu Sans" pitchFamily="34"/>
              </a:rPr>
              <a:t>- A partir du 4 juillet une commission académique (CAES) se charge d’étudier le dossier pour vous proposer une affectation la plus proche possible du vœu d’origine.</a:t>
            </a:r>
          </a:p>
        </p:txBody>
      </p:sp>
      <p:sp>
        <p:nvSpPr>
          <p:cNvPr id="5" name="ZoneTexte 4">
            <a:extLst>
              <a:ext uri="{FF2B5EF4-FFF2-40B4-BE49-F238E27FC236}">
                <a16:creationId xmlns:a16="http://schemas.microsoft.com/office/drawing/2014/main" id="{72869C97-5B69-4AC8-8E2A-9D52C4B4776D}"/>
              </a:ext>
            </a:extLst>
          </p:cNvPr>
          <p:cNvSpPr/>
          <p:nvPr/>
        </p:nvSpPr>
        <p:spPr>
          <a:xfrm>
            <a:off x="971641" y="6330958"/>
            <a:ext cx="7200360" cy="33371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1" compatLnSpc="0">
            <a:spAutoFit/>
          </a:bodyPr>
          <a:lstStyle/>
          <a:p>
            <a:pPr lvl="0" algn="ctr">
              <a:defRPr sz="1800" b="0" i="0" u="none" strike="noStrike" kern="0" cap="none" spc="0" baseline="0">
                <a:solidFill>
                  <a:srgbClr val="000000"/>
                </a:solidFill>
                <a:uFillTx/>
              </a:defRPr>
            </a:pPr>
            <a:r>
              <a:rPr lang="fr-FR" sz="1600" b="0" i="0" u="none" strike="noStrike" kern="1200" cap="none" spc="0" baseline="0" dirty="0">
                <a:solidFill>
                  <a:srgbClr val="000000"/>
                </a:solidFill>
                <a:uFillTx/>
                <a:latin typeface="Arial" pitchFamily="18"/>
                <a:ea typeface="Microsoft YaHei" pitchFamily="2"/>
                <a:cs typeface="Mangal" pitchFamily="2"/>
              </a:rPr>
              <a:t>Info Bac Pro </a:t>
            </a:r>
            <a:r>
              <a:rPr lang="fr-FR" sz="1600" b="0" i="0" u="none" strike="noStrike" kern="1200" cap="none" spc="0" baseline="0" dirty="0" err="1">
                <a:solidFill>
                  <a:srgbClr val="000000"/>
                </a:solidFill>
                <a:uFillTx/>
                <a:latin typeface="Arial" pitchFamily="18"/>
                <a:ea typeface="Microsoft YaHei" pitchFamily="2"/>
                <a:cs typeface="Mangal" pitchFamily="2"/>
              </a:rPr>
              <a:t>Patu</a:t>
            </a:r>
            <a:r>
              <a:rPr lang="fr-FR" sz="1600" b="0" i="0" u="none" strike="noStrike" kern="1200" cap="none" spc="0" baseline="0" dirty="0">
                <a:solidFill>
                  <a:srgbClr val="000000"/>
                </a:solidFill>
                <a:uFillTx/>
                <a:latin typeface="Arial" pitchFamily="18"/>
                <a:ea typeface="Microsoft YaHei" pitchFamily="2"/>
                <a:cs typeface="Mangal" pitchFamily="2"/>
              </a:rPr>
              <a:t> de Rosemont – CIO de Saint-Benoît – </a:t>
            </a:r>
            <a:r>
              <a:rPr lang="fr-FR" sz="1600" dirty="0">
                <a:solidFill>
                  <a:srgbClr val="000000"/>
                </a:solidFill>
                <a:latin typeface="Arial" pitchFamily="18"/>
                <a:ea typeface="Microsoft YaHei" pitchFamily="2"/>
                <a:cs typeface="Mangal" pitchFamily="2"/>
              </a:rPr>
              <a:t>2024/2025</a:t>
            </a:r>
            <a:endParaRPr lang="fr-FR" sz="1600" b="0" i="0" u="none" strike="noStrike" kern="1200" cap="none" spc="0" baseline="0" dirty="0">
              <a:solidFill>
                <a:srgbClr val="000000"/>
              </a:solidFill>
              <a:uFillTx/>
              <a:latin typeface="Arial" pitchFamily="18"/>
              <a:ea typeface="Microsoft YaHei" pitchFamily="2"/>
              <a:cs typeface="Mangal" pitchFamily="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page3">
    <p:spTree>
      <p:nvGrpSpPr>
        <p:cNvPr id="1" name=""/>
        <p:cNvGrpSpPr/>
        <p:nvPr/>
      </p:nvGrpSpPr>
      <p:grpSpPr>
        <a:xfrm>
          <a:off x="0" y="0"/>
          <a:ext cx="0" cy="0"/>
          <a:chOff x="0" y="0"/>
          <a:chExt cx="0" cy="0"/>
        </a:xfrm>
      </p:grpSpPr>
      <p:sp>
        <p:nvSpPr>
          <p:cNvPr id="2" name="Text Box 1">
            <a:extLst>
              <a:ext uri="{FF2B5EF4-FFF2-40B4-BE49-F238E27FC236}">
                <a16:creationId xmlns:a16="http://schemas.microsoft.com/office/drawing/2014/main" id="{4C185552-DF98-EED5-0919-F80745467DDC}"/>
              </a:ext>
            </a:extLst>
          </p:cNvPr>
          <p:cNvSpPr/>
          <p:nvPr/>
        </p:nvSpPr>
        <p:spPr>
          <a:xfrm>
            <a:off x="457200" y="143341"/>
            <a:ext cx="8229243" cy="622075"/>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ctr" anchorCtr="1" compatLnSpc="0">
            <a:noAutofit/>
          </a:bodyPr>
          <a:lstStyle/>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4200" b="1" i="0" u="none" strike="noStrike" kern="1200" cap="none" spc="0" baseline="0" dirty="0">
                <a:solidFill>
                  <a:srgbClr val="000000"/>
                </a:solidFill>
                <a:uFillTx/>
                <a:latin typeface="Comic Sans MS" pitchFamily="66"/>
                <a:ea typeface="Microsoft YaHei" pitchFamily="1"/>
                <a:cs typeface="Mangal" pitchFamily="2"/>
              </a:rPr>
              <a:t>1. CHERCHER DU TRAVAIL</a:t>
            </a:r>
          </a:p>
        </p:txBody>
      </p:sp>
      <p:sp>
        <p:nvSpPr>
          <p:cNvPr id="3" name="Text Box 2">
            <a:extLst>
              <a:ext uri="{FF2B5EF4-FFF2-40B4-BE49-F238E27FC236}">
                <a16:creationId xmlns:a16="http://schemas.microsoft.com/office/drawing/2014/main" id="{37F41DBD-A227-D14F-A24F-2414941EFD0E}"/>
              </a:ext>
            </a:extLst>
          </p:cNvPr>
          <p:cNvSpPr/>
          <p:nvPr/>
        </p:nvSpPr>
        <p:spPr>
          <a:xfrm>
            <a:off x="457200" y="858978"/>
            <a:ext cx="8229243" cy="5334006"/>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t" anchorCtr="0" compatLnSpc="0">
            <a:noAutofit/>
          </a:bodyPr>
          <a:lstStyle/>
          <a:p>
            <a:pPr marL="0" marR="0" lvl="0" indent="0" algn="l" defTabSz="914400" rtl="0" fontAlgn="auto" hangingPunct="1">
              <a:lnSpc>
                <a:spcPct val="10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0" i="0" u="none" strike="noStrike" kern="1200" cap="none" spc="0" baseline="0" dirty="0">
                <a:solidFill>
                  <a:srgbClr val="000000"/>
                </a:solidFill>
                <a:uFillTx/>
                <a:latin typeface="Comic Sans MS" pitchFamily="66"/>
                <a:ea typeface="Microsoft YaHei" pitchFamily="1"/>
                <a:cs typeface="Mangal" pitchFamily="2"/>
              </a:rPr>
              <a:t>Se rapprocher de :</a:t>
            </a:r>
          </a:p>
          <a:p>
            <a:pPr marL="0" marR="0" lvl="0" indent="0" algn="l"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700" b="0" i="0" u="none" strike="noStrike" kern="1200" cap="none" spc="0" baseline="0" dirty="0">
              <a:solidFill>
                <a:srgbClr val="000000"/>
              </a:solidFill>
              <a:uFillTx/>
              <a:latin typeface="Comic Sans MS" pitchFamily="66"/>
              <a:ea typeface="Microsoft YaHei" pitchFamily="1"/>
              <a:cs typeface="Mangal" pitchFamily="2"/>
            </a:endParaRPr>
          </a:p>
          <a:p>
            <a:pPr marL="914400" marR="0" lvl="2" indent="0" algn="l" defTabSz="914400" rtl="0" fontAlgn="auto" hangingPunct="1">
              <a:lnSpc>
                <a:spcPct val="100000"/>
              </a:lnSpc>
              <a:spcBef>
                <a:spcPts val="0"/>
              </a:spcBef>
              <a:spcAft>
                <a:spcPts val="0"/>
              </a:spcAft>
              <a:buClr>
                <a:srgbClr val="000000"/>
              </a:buClr>
              <a:buSzPct val="100000"/>
              <a:buFont typeface="Wingdings 2" pitchFamily="16"/>
              <a:buChar char=""/>
              <a:tabLst>
                <a:tab pos="914400" algn="l"/>
                <a:tab pos="1362236" algn="l"/>
                <a:tab pos="1811161" algn="l"/>
                <a:tab pos="2260442" algn="l"/>
                <a:tab pos="2709723" algn="l"/>
                <a:tab pos="3158995" algn="l"/>
                <a:tab pos="3608277" algn="l"/>
                <a:tab pos="4057558" algn="l"/>
                <a:tab pos="4506839" algn="l"/>
                <a:tab pos="4956121" algn="l"/>
                <a:tab pos="5405402" algn="l"/>
                <a:tab pos="5854683" algn="l"/>
                <a:tab pos="6303955" algn="l"/>
                <a:tab pos="6753237" algn="l"/>
                <a:tab pos="7202518" algn="l"/>
                <a:tab pos="7651799" algn="l"/>
                <a:tab pos="8101081" algn="l"/>
                <a:tab pos="8550362" algn="l"/>
                <a:tab pos="8999643" algn="l"/>
                <a:tab pos="9448915" algn="l"/>
                <a:tab pos="9898197" algn="l"/>
              </a:tabLst>
              <a:defRPr sz="1800" b="0" i="0" u="none" strike="noStrike" kern="0" cap="none" spc="0" baseline="0">
                <a:solidFill>
                  <a:srgbClr val="000000"/>
                </a:solidFill>
                <a:uFillTx/>
              </a:defRPr>
            </a:pPr>
            <a:r>
              <a:rPr lang="fr-FR" sz="2400" b="0" i="0" u="none" strike="noStrike" kern="1200" cap="none" spc="0" baseline="0" dirty="0">
                <a:solidFill>
                  <a:srgbClr val="000000"/>
                </a:solidFill>
                <a:uFillTx/>
                <a:latin typeface="Comic Sans MS" pitchFamily="66"/>
                <a:ea typeface="Microsoft YaHei" pitchFamily="1"/>
                <a:cs typeface="Mangal" pitchFamily="2"/>
              </a:rPr>
              <a:t>  </a:t>
            </a:r>
            <a:r>
              <a:rPr lang="fr-FR" sz="2400" b="1" i="0" u="none" strike="noStrike" kern="1200" cap="none" spc="0" baseline="0" dirty="0">
                <a:solidFill>
                  <a:srgbClr val="000000"/>
                </a:solidFill>
                <a:uFillTx/>
                <a:latin typeface="Comic Sans MS" pitchFamily="66"/>
                <a:ea typeface="Microsoft YaHei" pitchFamily="1"/>
                <a:cs typeface="Mangal" pitchFamily="2"/>
              </a:rPr>
              <a:t>Pole emploi (atelier recherche d’emploi)</a:t>
            </a:r>
          </a:p>
          <a:p>
            <a:pPr marL="914400" marR="0" lvl="2" indent="0" algn="l" defTabSz="914400" rtl="0" fontAlgn="auto" hangingPunct="1">
              <a:lnSpc>
                <a:spcPct val="100000"/>
              </a:lnSpc>
              <a:spcBef>
                <a:spcPts val="0"/>
              </a:spcBef>
              <a:spcAft>
                <a:spcPts val="0"/>
              </a:spcAft>
              <a:buClr>
                <a:srgbClr val="000000"/>
              </a:buClr>
              <a:buSzPct val="100000"/>
              <a:buFont typeface="Wingdings 2" pitchFamily="16"/>
              <a:buChar char=""/>
              <a:tabLst>
                <a:tab pos="914400" algn="l"/>
                <a:tab pos="1362236" algn="l"/>
                <a:tab pos="1811161" algn="l"/>
                <a:tab pos="2260442" algn="l"/>
                <a:tab pos="2709723" algn="l"/>
                <a:tab pos="3158995" algn="l"/>
                <a:tab pos="3608277" algn="l"/>
                <a:tab pos="4057558" algn="l"/>
                <a:tab pos="4506839" algn="l"/>
                <a:tab pos="4956121" algn="l"/>
                <a:tab pos="5405402" algn="l"/>
                <a:tab pos="5854683" algn="l"/>
                <a:tab pos="6303955" algn="l"/>
                <a:tab pos="6753237" algn="l"/>
                <a:tab pos="7202518" algn="l"/>
                <a:tab pos="7651799" algn="l"/>
                <a:tab pos="8101081" algn="l"/>
                <a:tab pos="8550362" algn="l"/>
                <a:tab pos="8999643" algn="l"/>
                <a:tab pos="9448915" algn="l"/>
                <a:tab pos="9898197" algn="l"/>
              </a:tabLst>
              <a:defRPr sz="1800" b="0" i="0" u="none" strike="noStrike" kern="0" cap="none" spc="0" baseline="0">
                <a:solidFill>
                  <a:srgbClr val="000000"/>
                </a:solidFill>
                <a:uFillTx/>
              </a:defRPr>
            </a:pPr>
            <a:r>
              <a:rPr lang="fr-FR" sz="2400" b="1" i="0" u="none" strike="noStrike" kern="1200" cap="none" spc="0" baseline="0" dirty="0">
                <a:solidFill>
                  <a:srgbClr val="000000"/>
                </a:solidFill>
                <a:uFillTx/>
                <a:latin typeface="Comic Sans MS" pitchFamily="66"/>
                <a:ea typeface="Microsoft YaHei" pitchFamily="1"/>
                <a:cs typeface="Mangal" pitchFamily="2"/>
              </a:rPr>
              <a:t> Mission locale</a:t>
            </a:r>
          </a:p>
          <a:p>
            <a:pPr marL="914400" marR="0" lvl="2" indent="0" algn="l" defTabSz="914400" rtl="0" fontAlgn="auto" hangingPunct="1">
              <a:lnSpc>
                <a:spcPct val="100000"/>
              </a:lnSpc>
              <a:spcBef>
                <a:spcPts val="0"/>
              </a:spcBef>
              <a:spcAft>
                <a:spcPts val="0"/>
              </a:spcAft>
              <a:buClr>
                <a:srgbClr val="000000"/>
              </a:buClr>
              <a:buSzPct val="100000"/>
              <a:buFont typeface="Wingdings 2" pitchFamily="16"/>
              <a:buChar char=""/>
              <a:tabLst>
                <a:tab pos="914400" algn="l"/>
                <a:tab pos="1362236" algn="l"/>
                <a:tab pos="1811161" algn="l"/>
                <a:tab pos="2260442" algn="l"/>
                <a:tab pos="2709723" algn="l"/>
                <a:tab pos="3158995" algn="l"/>
                <a:tab pos="3608277" algn="l"/>
                <a:tab pos="4057558" algn="l"/>
                <a:tab pos="4506839" algn="l"/>
                <a:tab pos="4956121" algn="l"/>
                <a:tab pos="5405402" algn="l"/>
                <a:tab pos="5854683" algn="l"/>
                <a:tab pos="6303955" algn="l"/>
                <a:tab pos="6753237" algn="l"/>
                <a:tab pos="7202518" algn="l"/>
                <a:tab pos="7651799" algn="l"/>
                <a:tab pos="8101081" algn="l"/>
                <a:tab pos="8550362" algn="l"/>
                <a:tab pos="8999643" algn="l"/>
                <a:tab pos="9448915" algn="l"/>
                <a:tab pos="9898197" algn="l"/>
              </a:tabLst>
              <a:defRPr sz="1800" b="0" i="0" u="none" strike="noStrike" kern="0" cap="none" spc="0" baseline="0">
                <a:solidFill>
                  <a:srgbClr val="000000"/>
                </a:solidFill>
                <a:uFillTx/>
              </a:defRPr>
            </a:pPr>
            <a:r>
              <a:rPr lang="fr-FR" sz="2400" b="1" i="0" u="none" strike="noStrike" kern="1200" cap="none" spc="0" baseline="0" dirty="0">
                <a:solidFill>
                  <a:srgbClr val="000000"/>
                </a:solidFill>
                <a:uFillTx/>
                <a:latin typeface="Comic Sans MS" pitchFamily="66"/>
                <a:ea typeface="Microsoft YaHei" pitchFamily="1"/>
                <a:cs typeface="Mangal" pitchFamily="2"/>
              </a:rPr>
              <a:t> Agences d’intérim</a:t>
            </a:r>
          </a:p>
          <a:p>
            <a:pPr marL="914400" marR="0" lvl="2" indent="0" algn="l" defTabSz="914400" rtl="0" fontAlgn="auto" hangingPunct="1">
              <a:lnSpc>
                <a:spcPct val="100000"/>
              </a:lnSpc>
              <a:spcBef>
                <a:spcPts val="0"/>
              </a:spcBef>
              <a:spcAft>
                <a:spcPts val="0"/>
              </a:spcAft>
              <a:buClr>
                <a:srgbClr val="000000"/>
              </a:buClr>
              <a:buSzPct val="100000"/>
              <a:buFont typeface="Wingdings 2" pitchFamily="16"/>
              <a:buChar char=""/>
              <a:tabLst>
                <a:tab pos="914400" algn="l"/>
                <a:tab pos="1362236" algn="l"/>
                <a:tab pos="1811161" algn="l"/>
                <a:tab pos="2260442" algn="l"/>
                <a:tab pos="2709723" algn="l"/>
                <a:tab pos="3158995" algn="l"/>
                <a:tab pos="3608277" algn="l"/>
                <a:tab pos="4057558" algn="l"/>
                <a:tab pos="4506839" algn="l"/>
                <a:tab pos="4956121" algn="l"/>
                <a:tab pos="5405402" algn="l"/>
                <a:tab pos="5854683" algn="l"/>
                <a:tab pos="6303955" algn="l"/>
                <a:tab pos="6753237" algn="l"/>
                <a:tab pos="7202518" algn="l"/>
                <a:tab pos="7651799" algn="l"/>
                <a:tab pos="8101081" algn="l"/>
                <a:tab pos="8550362" algn="l"/>
                <a:tab pos="8999643" algn="l"/>
                <a:tab pos="9448915" algn="l"/>
                <a:tab pos="9898197" algn="l"/>
              </a:tabLst>
              <a:defRPr sz="1800" b="0" i="0" u="none" strike="noStrike" kern="0" cap="none" spc="0" baseline="0">
                <a:solidFill>
                  <a:srgbClr val="000000"/>
                </a:solidFill>
                <a:uFillTx/>
              </a:defRPr>
            </a:pPr>
            <a:r>
              <a:rPr lang="fr-FR" sz="2400" b="1" i="0" u="none" strike="noStrike" kern="1200" cap="none" spc="0" baseline="0" dirty="0">
                <a:solidFill>
                  <a:srgbClr val="000000"/>
                </a:solidFill>
                <a:uFillTx/>
                <a:latin typeface="Comic Sans MS" pitchFamily="66"/>
                <a:ea typeface="Microsoft YaHei" pitchFamily="1"/>
                <a:cs typeface="Mangal" pitchFamily="2"/>
              </a:rPr>
              <a:t> Vos relations</a:t>
            </a:r>
          </a:p>
          <a:p>
            <a:pPr marL="914400" marR="0" lvl="2" indent="0" algn="l" defTabSz="914400" rtl="0" fontAlgn="auto" hangingPunct="1">
              <a:lnSpc>
                <a:spcPct val="100000"/>
              </a:lnSpc>
              <a:spcBef>
                <a:spcPts val="0"/>
              </a:spcBef>
              <a:spcAft>
                <a:spcPts val="0"/>
              </a:spcAft>
              <a:buClr>
                <a:srgbClr val="000000"/>
              </a:buClr>
              <a:buSzPct val="100000"/>
              <a:buFont typeface="Wingdings 2" pitchFamily="16"/>
              <a:buChar char=""/>
              <a:tabLst>
                <a:tab pos="914400" algn="l"/>
                <a:tab pos="1362236" algn="l"/>
                <a:tab pos="1811161" algn="l"/>
                <a:tab pos="2260442" algn="l"/>
                <a:tab pos="2709723" algn="l"/>
                <a:tab pos="3158995" algn="l"/>
                <a:tab pos="3608277" algn="l"/>
                <a:tab pos="4057558" algn="l"/>
                <a:tab pos="4506839" algn="l"/>
                <a:tab pos="4956121" algn="l"/>
                <a:tab pos="5405402" algn="l"/>
                <a:tab pos="5854683" algn="l"/>
                <a:tab pos="6303955" algn="l"/>
                <a:tab pos="6753237" algn="l"/>
                <a:tab pos="7202518" algn="l"/>
                <a:tab pos="7651799" algn="l"/>
                <a:tab pos="8101081" algn="l"/>
                <a:tab pos="8550362" algn="l"/>
                <a:tab pos="8999643" algn="l"/>
                <a:tab pos="9448915" algn="l"/>
                <a:tab pos="9898197" algn="l"/>
              </a:tabLst>
              <a:defRPr sz="1800" b="0" i="0" u="none" strike="noStrike" kern="0" cap="none" spc="0" baseline="0">
                <a:solidFill>
                  <a:srgbClr val="000000"/>
                </a:solidFill>
                <a:uFillTx/>
              </a:defRPr>
            </a:pPr>
            <a:r>
              <a:rPr lang="fr-FR" sz="2400" b="1" i="0" u="none" strike="noStrike" kern="1200" cap="none" spc="0" baseline="0" dirty="0">
                <a:solidFill>
                  <a:srgbClr val="000000"/>
                </a:solidFill>
                <a:uFillTx/>
                <a:latin typeface="Comic Sans MS" pitchFamily="66"/>
                <a:ea typeface="Microsoft YaHei" pitchFamily="1"/>
                <a:cs typeface="Mangal" pitchFamily="2"/>
              </a:rPr>
              <a:t> Anciens lieux de stage</a:t>
            </a:r>
          </a:p>
          <a:p>
            <a:pPr marL="914400" marR="0" lvl="2" indent="0" algn="l" defTabSz="914400" rtl="0" fontAlgn="auto" hangingPunct="1">
              <a:lnSpc>
                <a:spcPct val="100000"/>
              </a:lnSpc>
              <a:spcBef>
                <a:spcPts val="0"/>
              </a:spcBef>
              <a:spcAft>
                <a:spcPts val="0"/>
              </a:spcAft>
              <a:buClr>
                <a:srgbClr val="000000"/>
              </a:buClr>
              <a:buSzPct val="100000"/>
              <a:buFont typeface="Wingdings 2" pitchFamily="16"/>
              <a:buChar char=""/>
              <a:tabLst>
                <a:tab pos="914400" algn="l"/>
                <a:tab pos="1362236" algn="l"/>
                <a:tab pos="1811161" algn="l"/>
                <a:tab pos="2260442" algn="l"/>
                <a:tab pos="2709723" algn="l"/>
                <a:tab pos="3158995" algn="l"/>
                <a:tab pos="3608277" algn="l"/>
                <a:tab pos="4057558" algn="l"/>
                <a:tab pos="4506839" algn="l"/>
                <a:tab pos="4956121" algn="l"/>
                <a:tab pos="5405402" algn="l"/>
                <a:tab pos="5854683" algn="l"/>
                <a:tab pos="6303955" algn="l"/>
                <a:tab pos="6753237" algn="l"/>
                <a:tab pos="7202518" algn="l"/>
                <a:tab pos="7651799" algn="l"/>
                <a:tab pos="8101081" algn="l"/>
                <a:tab pos="8550362" algn="l"/>
                <a:tab pos="8999643" algn="l"/>
                <a:tab pos="9448915" algn="l"/>
                <a:tab pos="9898197" algn="l"/>
              </a:tabLst>
              <a:defRPr sz="1800" b="0" i="0" u="none" strike="noStrike" kern="0" cap="none" spc="0" baseline="0">
                <a:solidFill>
                  <a:srgbClr val="000000"/>
                </a:solidFill>
                <a:uFillTx/>
              </a:defRPr>
            </a:pPr>
            <a:r>
              <a:rPr lang="fr-FR" sz="2400" b="1" i="0" u="none" strike="noStrike" kern="1200" cap="none" spc="0" baseline="0" dirty="0">
                <a:solidFill>
                  <a:srgbClr val="000000"/>
                </a:solidFill>
                <a:uFillTx/>
                <a:latin typeface="Comic Sans MS" pitchFamily="66"/>
                <a:ea typeface="Microsoft YaHei" pitchFamily="1"/>
                <a:cs typeface="Mangal" pitchFamily="2"/>
              </a:rPr>
              <a:t> CNARM  (mobilité)</a:t>
            </a:r>
          </a:p>
          <a:p>
            <a:pPr marL="914400" marR="0" lvl="2" indent="0" algn="l" defTabSz="914400" rtl="0" fontAlgn="auto" hangingPunct="1">
              <a:lnSpc>
                <a:spcPct val="100000"/>
              </a:lnSpc>
              <a:spcBef>
                <a:spcPts val="0"/>
              </a:spcBef>
              <a:spcAft>
                <a:spcPts val="0"/>
              </a:spcAft>
              <a:buClr>
                <a:srgbClr val="000000"/>
              </a:buClr>
              <a:buSzPct val="100000"/>
              <a:buFont typeface="Wingdings 2" pitchFamily="16"/>
              <a:buChar char=""/>
              <a:tabLst>
                <a:tab pos="914400" algn="l"/>
                <a:tab pos="1362236" algn="l"/>
                <a:tab pos="1811161" algn="l"/>
                <a:tab pos="2260442" algn="l"/>
                <a:tab pos="2709723" algn="l"/>
                <a:tab pos="3158995" algn="l"/>
                <a:tab pos="3608277" algn="l"/>
                <a:tab pos="4057558" algn="l"/>
                <a:tab pos="4506839" algn="l"/>
                <a:tab pos="4956121" algn="l"/>
                <a:tab pos="5405402" algn="l"/>
                <a:tab pos="5854683" algn="l"/>
                <a:tab pos="6303955" algn="l"/>
                <a:tab pos="6753237" algn="l"/>
                <a:tab pos="7202518" algn="l"/>
                <a:tab pos="7651799" algn="l"/>
                <a:tab pos="8101081" algn="l"/>
                <a:tab pos="8550362" algn="l"/>
                <a:tab pos="8999643" algn="l"/>
                <a:tab pos="9448915" algn="l"/>
                <a:tab pos="9898197" algn="l"/>
              </a:tabLst>
              <a:defRPr sz="1800" b="0" i="0" u="none" strike="noStrike" kern="0" cap="none" spc="0" baseline="0">
                <a:solidFill>
                  <a:srgbClr val="000000"/>
                </a:solidFill>
                <a:uFillTx/>
              </a:defRPr>
            </a:pPr>
            <a:r>
              <a:rPr lang="fr-FR" sz="2400" b="1" i="0" u="none" strike="noStrike" kern="1200" cap="none" spc="0" baseline="0" dirty="0">
                <a:solidFill>
                  <a:srgbClr val="000000"/>
                </a:solidFill>
                <a:uFillTx/>
                <a:latin typeface="Comic Sans MS" pitchFamily="66"/>
                <a:ea typeface="Microsoft YaHei" pitchFamily="1"/>
                <a:cs typeface="Mangal" pitchFamily="2"/>
              </a:rPr>
              <a:t> Armée</a:t>
            </a:r>
          </a:p>
          <a:p>
            <a:pPr marL="914400" marR="0" lvl="2" indent="0" algn="l" defTabSz="914400" rtl="0" fontAlgn="auto" hangingPunct="1">
              <a:lnSpc>
                <a:spcPct val="100000"/>
              </a:lnSpc>
              <a:spcBef>
                <a:spcPts val="0"/>
              </a:spcBef>
              <a:spcAft>
                <a:spcPts val="0"/>
              </a:spcAft>
              <a:buClr>
                <a:srgbClr val="000000"/>
              </a:buClr>
              <a:buSzPct val="100000"/>
              <a:buFont typeface="Wingdings 2" pitchFamily="16"/>
              <a:buChar char=""/>
              <a:tabLst>
                <a:tab pos="914400" algn="l"/>
                <a:tab pos="1362236" algn="l"/>
                <a:tab pos="1811161" algn="l"/>
                <a:tab pos="2260442" algn="l"/>
                <a:tab pos="2709723" algn="l"/>
                <a:tab pos="3158995" algn="l"/>
                <a:tab pos="3608277" algn="l"/>
                <a:tab pos="4057558" algn="l"/>
                <a:tab pos="4506839" algn="l"/>
                <a:tab pos="4956121" algn="l"/>
                <a:tab pos="5405402" algn="l"/>
                <a:tab pos="5854683" algn="l"/>
                <a:tab pos="6303955" algn="l"/>
                <a:tab pos="6753237" algn="l"/>
                <a:tab pos="7202518" algn="l"/>
                <a:tab pos="7651799" algn="l"/>
                <a:tab pos="8101081" algn="l"/>
                <a:tab pos="8550362" algn="l"/>
                <a:tab pos="8999643" algn="l"/>
                <a:tab pos="9448915" algn="l"/>
                <a:tab pos="9898197" algn="l"/>
              </a:tabLst>
              <a:defRPr sz="1800" b="0" i="0" u="none" strike="noStrike" kern="0" cap="none" spc="0" baseline="0">
                <a:solidFill>
                  <a:srgbClr val="000000"/>
                </a:solidFill>
                <a:uFillTx/>
              </a:defRPr>
            </a:pPr>
            <a:r>
              <a:rPr lang="fr-FR" sz="2400" b="1" i="0" u="none" strike="noStrike" kern="1200" cap="none" spc="0" baseline="0" dirty="0">
                <a:solidFill>
                  <a:srgbClr val="000000"/>
                </a:solidFill>
                <a:uFillTx/>
                <a:latin typeface="Comic Sans MS" pitchFamily="66"/>
                <a:ea typeface="Microsoft YaHei" pitchFamily="1"/>
                <a:cs typeface="Mangal" pitchFamily="2"/>
              </a:rPr>
              <a:t> Passer un concours</a:t>
            </a:r>
          </a:p>
          <a:p>
            <a:pPr marL="914400" marR="0" lvl="2" indent="0" algn="l" defTabSz="914400" rtl="0" fontAlgn="auto" hangingPunct="1">
              <a:lnSpc>
                <a:spcPct val="100000"/>
              </a:lnSpc>
              <a:spcBef>
                <a:spcPts val="0"/>
              </a:spcBef>
              <a:spcAft>
                <a:spcPts val="0"/>
              </a:spcAft>
              <a:buClr>
                <a:srgbClr val="000000"/>
              </a:buClr>
              <a:buSzPct val="100000"/>
              <a:buFont typeface="Wingdings 2" pitchFamily="16"/>
              <a:buChar char=""/>
              <a:tabLst>
                <a:tab pos="914400" algn="l"/>
                <a:tab pos="1362236" algn="l"/>
                <a:tab pos="1811161" algn="l"/>
                <a:tab pos="2260442" algn="l"/>
                <a:tab pos="2709723" algn="l"/>
                <a:tab pos="3158995" algn="l"/>
                <a:tab pos="3608277" algn="l"/>
                <a:tab pos="4057558" algn="l"/>
                <a:tab pos="4506839" algn="l"/>
                <a:tab pos="4956121" algn="l"/>
                <a:tab pos="5405402" algn="l"/>
                <a:tab pos="5854683" algn="l"/>
                <a:tab pos="6303955" algn="l"/>
                <a:tab pos="6753237" algn="l"/>
                <a:tab pos="7202518" algn="l"/>
                <a:tab pos="7651799" algn="l"/>
                <a:tab pos="8101081" algn="l"/>
                <a:tab pos="8550362" algn="l"/>
                <a:tab pos="8999643" algn="l"/>
                <a:tab pos="9448915" algn="l"/>
                <a:tab pos="9898197" algn="l"/>
              </a:tabLst>
              <a:defRPr sz="1800" b="0" i="0" u="none" strike="noStrike" kern="0" cap="none" spc="0" baseline="0">
                <a:solidFill>
                  <a:srgbClr val="000000"/>
                </a:solidFill>
                <a:uFillTx/>
              </a:defRPr>
            </a:pPr>
            <a:r>
              <a:rPr lang="fr-FR" sz="2400" b="1" i="0" u="none" strike="noStrike" kern="1200" cap="none" spc="0" baseline="0" dirty="0">
                <a:solidFill>
                  <a:srgbClr val="000000"/>
                </a:solidFill>
                <a:uFillTx/>
                <a:latin typeface="Comic Sans MS" pitchFamily="66"/>
                <a:ea typeface="Microsoft YaHei" pitchFamily="1"/>
                <a:cs typeface="Mangal" pitchFamily="2"/>
              </a:rPr>
              <a:t>…..</a:t>
            </a:r>
          </a:p>
          <a:p>
            <a:pPr marL="0" marR="0" lvl="0" indent="0" algn="l"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1100" b="0" i="0" u="none" strike="noStrike" kern="1200" cap="none" spc="0" baseline="0" dirty="0">
              <a:solidFill>
                <a:srgbClr val="000000"/>
              </a:solidFill>
              <a:uFillTx/>
              <a:latin typeface="Arial" pitchFamily="18"/>
              <a:ea typeface="Microsoft YaHei" pitchFamily="1"/>
              <a:cs typeface="Mangal" pitchFamily="2"/>
            </a:endParaRPr>
          </a:p>
          <a:p>
            <a:pPr marL="0" marR="0" lvl="0" indent="0" algn="l" defTabSz="914400" rtl="0" fontAlgn="auto" hangingPunct="1">
              <a:lnSpc>
                <a:spcPct val="10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1" i="0" u="none" strike="noStrike" kern="1200" cap="none" spc="0" baseline="0" dirty="0">
                <a:solidFill>
                  <a:srgbClr val="000000"/>
                </a:solidFill>
                <a:uFillTx/>
                <a:latin typeface="Comic Sans MS" pitchFamily="66"/>
                <a:ea typeface="Microsoft YaHei" pitchFamily="1"/>
                <a:cs typeface="Mangal" pitchFamily="2"/>
              </a:rPr>
              <a:t> Penser à déposer vos CV et lettres de motivation 	</a:t>
            </a:r>
            <a:endParaRPr lang="fr-FR" sz="2000" b="1" i="0" u="none" strike="noStrike" kern="1200" cap="none" spc="0" baseline="0" dirty="0">
              <a:solidFill>
                <a:srgbClr val="000000"/>
              </a:solidFill>
              <a:uFillTx/>
              <a:latin typeface="Comic Sans MS" pitchFamily="66"/>
              <a:ea typeface="Microsoft YaHei" pitchFamily="1"/>
              <a:cs typeface="Mangal" pitchFamily="2"/>
            </a:endParaRPr>
          </a:p>
        </p:txBody>
      </p:sp>
      <p:sp>
        <p:nvSpPr>
          <p:cNvPr id="4" name="ZoneTexte 4">
            <a:extLst>
              <a:ext uri="{FF2B5EF4-FFF2-40B4-BE49-F238E27FC236}">
                <a16:creationId xmlns:a16="http://schemas.microsoft.com/office/drawing/2014/main" id="{EFCE93F4-777D-54E9-9CDA-9C76E1308D32}"/>
              </a:ext>
            </a:extLst>
          </p:cNvPr>
          <p:cNvSpPr/>
          <p:nvPr/>
        </p:nvSpPr>
        <p:spPr>
          <a:xfrm>
            <a:off x="971641" y="6330958"/>
            <a:ext cx="7200360" cy="33371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1" compatLnSpc="0">
            <a:spAutoFit/>
          </a:bodyPr>
          <a:lstStyle/>
          <a:p>
            <a:pPr lvl="0" algn="ctr">
              <a:defRPr sz="1800" b="0" i="0" u="none" strike="noStrike" kern="0" cap="none" spc="0" baseline="0">
                <a:solidFill>
                  <a:srgbClr val="000000"/>
                </a:solidFill>
                <a:uFillTx/>
              </a:defRPr>
            </a:pPr>
            <a:r>
              <a:rPr lang="fr-FR" sz="1600" b="0" i="0" u="none" strike="noStrike" kern="1200" cap="none" spc="0" baseline="0" dirty="0">
                <a:solidFill>
                  <a:srgbClr val="000000"/>
                </a:solidFill>
                <a:uFillTx/>
                <a:latin typeface="Arial" pitchFamily="18"/>
                <a:ea typeface="Microsoft YaHei" pitchFamily="2"/>
                <a:cs typeface="Mangal" pitchFamily="2"/>
              </a:rPr>
              <a:t>Info Bac Pro </a:t>
            </a:r>
            <a:r>
              <a:rPr lang="fr-FR" sz="1600" b="0" i="0" u="none" strike="noStrike" kern="1200" cap="none" spc="0" baseline="0" dirty="0" err="1">
                <a:solidFill>
                  <a:srgbClr val="000000"/>
                </a:solidFill>
                <a:uFillTx/>
                <a:latin typeface="Arial" pitchFamily="18"/>
                <a:ea typeface="Microsoft YaHei" pitchFamily="2"/>
                <a:cs typeface="Mangal" pitchFamily="2"/>
              </a:rPr>
              <a:t>Patu</a:t>
            </a:r>
            <a:r>
              <a:rPr lang="fr-FR" sz="1600" b="0" i="0" u="none" strike="noStrike" kern="1200" cap="none" spc="0" baseline="0" dirty="0">
                <a:solidFill>
                  <a:srgbClr val="000000"/>
                </a:solidFill>
                <a:uFillTx/>
                <a:latin typeface="Arial" pitchFamily="18"/>
                <a:ea typeface="Microsoft YaHei" pitchFamily="2"/>
                <a:cs typeface="Mangal" pitchFamily="2"/>
              </a:rPr>
              <a:t> de Rosemont – CIO de Saint-Benoît – </a:t>
            </a:r>
            <a:r>
              <a:rPr lang="fr-FR" sz="1600" dirty="0">
                <a:solidFill>
                  <a:srgbClr val="000000"/>
                </a:solidFill>
                <a:latin typeface="Arial" pitchFamily="18"/>
                <a:ea typeface="Microsoft YaHei" pitchFamily="2"/>
                <a:cs typeface="Mangal" pitchFamily="2"/>
              </a:rPr>
              <a:t>2024/2025</a:t>
            </a:r>
            <a:endParaRPr lang="fr-FR" sz="1600" b="0" i="0" u="none" strike="noStrike" kern="1200" cap="none" spc="0" baseline="0" dirty="0">
              <a:solidFill>
                <a:srgbClr val="000000"/>
              </a:solidFill>
              <a:uFillTx/>
              <a:latin typeface="Arial" pitchFamily="18"/>
              <a:ea typeface="Microsoft YaHei" pitchFamily="2"/>
              <a:cs typeface="Mangal" pitchFamily="2"/>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page24">
    <p:spTree>
      <p:nvGrpSpPr>
        <p:cNvPr id="1" name=""/>
        <p:cNvGrpSpPr/>
        <p:nvPr/>
      </p:nvGrpSpPr>
      <p:grpSpPr>
        <a:xfrm>
          <a:off x="0" y="0"/>
          <a:ext cx="0" cy="0"/>
          <a:chOff x="0" y="0"/>
          <a:chExt cx="0" cy="0"/>
        </a:xfrm>
      </p:grpSpPr>
      <p:sp>
        <p:nvSpPr>
          <p:cNvPr id="2" name="Text Box 1">
            <a:extLst>
              <a:ext uri="{FF2B5EF4-FFF2-40B4-BE49-F238E27FC236}">
                <a16:creationId xmlns:a16="http://schemas.microsoft.com/office/drawing/2014/main" id="{9561B7D7-4634-A49E-2265-B994396DB9A2}"/>
              </a:ext>
            </a:extLst>
          </p:cNvPr>
          <p:cNvSpPr/>
          <p:nvPr/>
        </p:nvSpPr>
        <p:spPr>
          <a:xfrm>
            <a:off x="129241" y="115918"/>
            <a:ext cx="8835115" cy="987122"/>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ctr" anchorCtr="0" compatLnSpc="0">
            <a:noAutofit/>
          </a:bodyPr>
          <a:lstStyle/>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b="1" i="0" u="none" strike="noStrike" kern="1200" cap="none" spc="0" baseline="0">
                <a:solidFill>
                  <a:srgbClr val="000000"/>
                </a:solidFill>
                <a:uFillTx/>
                <a:latin typeface="Comic Sans MS" pitchFamily="66"/>
                <a:ea typeface="Microsoft YaHei" pitchFamily="1"/>
                <a:cs typeface="Mangal" pitchFamily="2"/>
              </a:rPr>
              <a:t>POURSUITES D’ETUDES</a:t>
            </a:r>
          </a:p>
          <a:p>
            <a:pPr marL="179999" marR="0" lvl="0" indent="0" algn="l" defTabSz="914400" rtl="0" fontAlgn="auto" hangingPunct="1">
              <a:lnSpc>
                <a:spcPct val="100000"/>
              </a:lnSpc>
              <a:spcBef>
                <a:spcPts val="0"/>
              </a:spcBef>
              <a:spcAft>
                <a:spcPts val="0"/>
              </a:spcAft>
              <a:buNone/>
              <a:tabLst>
                <a:tab pos="179999" algn="l"/>
                <a:tab pos="627835" algn="l"/>
                <a:tab pos="1076760" algn="l"/>
                <a:tab pos="1526041" algn="l"/>
                <a:tab pos="1975322" algn="l"/>
                <a:tab pos="2424594" algn="l"/>
                <a:tab pos="2873876" algn="l"/>
                <a:tab pos="3323157" algn="l"/>
                <a:tab pos="3772438" algn="l"/>
                <a:tab pos="4221720" algn="l"/>
                <a:tab pos="4671001" algn="l"/>
                <a:tab pos="5120282" algn="l"/>
                <a:tab pos="5569554" algn="l"/>
                <a:tab pos="6018836" algn="l"/>
                <a:tab pos="6468117" algn="l"/>
                <a:tab pos="6917398" algn="l"/>
                <a:tab pos="7366680" algn="l"/>
                <a:tab pos="7815961" algn="l"/>
                <a:tab pos="8265242" algn="l"/>
                <a:tab pos="8714514" algn="l"/>
                <a:tab pos="9163796" algn="l"/>
              </a:tabLst>
              <a:defRPr sz="1800" b="0" i="0" u="none" strike="noStrike" kern="0" cap="none" spc="0" baseline="0">
                <a:solidFill>
                  <a:srgbClr val="000000"/>
                </a:solidFill>
                <a:uFillTx/>
              </a:defRPr>
            </a:pPr>
            <a:r>
              <a:rPr lang="fr-FR" sz="2400" b="1" i="0" u="none" strike="noStrike" kern="1200" cap="none" spc="0" baseline="0">
                <a:solidFill>
                  <a:srgbClr val="000000"/>
                </a:solidFill>
                <a:uFillTx/>
                <a:latin typeface="Comic Sans MS" pitchFamily="66"/>
                <a:ea typeface="Microsoft YaHei" pitchFamily="1"/>
                <a:cs typeface="Mangal" pitchFamily="2"/>
              </a:rPr>
              <a:t>A savoir pour les BTS</a:t>
            </a:r>
          </a:p>
        </p:txBody>
      </p:sp>
      <p:sp>
        <p:nvSpPr>
          <p:cNvPr id="3" name="Rectangle 3">
            <a:extLst>
              <a:ext uri="{FF2B5EF4-FFF2-40B4-BE49-F238E27FC236}">
                <a16:creationId xmlns:a16="http://schemas.microsoft.com/office/drawing/2014/main" id="{BE53CD51-6020-739A-D8E2-849CC58FE7EF}"/>
              </a:ext>
            </a:extLst>
          </p:cNvPr>
          <p:cNvSpPr/>
          <p:nvPr/>
        </p:nvSpPr>
        <p:spPr>
          <a:xfrm>
            <a:off x="129241" y="1103397"/>
            <a:ext cx="8835115" cy="5296836"/>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ctr" anchorCtr="0" compatLnSpc="0">
            <a:noAutofit/>
          </a:bodyPr>
          <a:lstStyle/>
          <a:p>
            <a:pPr marL="0" marR="0" lvl="0" indent="0" algn="just"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Comic Sans MS" pitchFamily="66"/>
                <a:ea typeface="Microsoft YaHei" pitchFamily="1"/>
                <a:cs typeface="Mangal" pitchFamily="2"/>
              </a:rPr>
              <a:t>En lycée</a:t>
            </a:r>
          </a:p>
          <a:p>
            <a:pPr marL="0" marR="0" lvl="0" indent="0" algn="just"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dirty="0">
                <a:solidFill>
                  <a:srgbClr val="000000"/>
                </a:solidFill>
                <a:latin typeface="Arial" pitchFamily="18"/>
                <a:ea typeface="Microsoft YaHei" pitchFamily="1"/>
                <a:cs typeface="Mangal" pitchFamily="2"/>
              </a:rPr>
              <a:t>L’admission</a:t>
            </a:r>
            <a:r>
              <a:rPr lang="fr-FR" sz="2000" dirty="0">
                <a:solidFill>
                  <a:srgbClr val="000000"/>
                </a:solidFill>
                <a:latin typeface="Arial" pitchFamily="18"/>
                <a:ea typeface="Microsoft YaHei" pitchFamily="1"/>
                <a:cs typeface="Mangal" pitchFamily="2"/>
              </a:rPr>
              <a:t> se fait sur dossier (certains BTS  sont plus sélectifs).</a:t>
            </a:r>
          </a:p>
          <a:p>
            <a:pPr marL="0" marR="0" lvl="0" indent="0" algn="l"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dirty="0">
                <a:solidFill>
                  <a:srgbClr val="000000"/>
                </a:solidFill>
                <a:latin typeface="Arial" pitchFamily="18"/>
                <a:ea typeface="Microsoft YaHei" pitchFamily="1"/>
                <a:cs typeface="Mangal" pitchFamily="2"/>
              </a:rPr>
              <a:t>L'accès en BTS est facilité pour les bacheliers pro dont le profil aura été jugé bon par le conseil de classe de terminale (fiche avenir)</a:t>
            </a:r>
          </a:p>
          <a:p>
            <a:pPr marL="0" marR="0" lvl="0" indent="0" algn="l" defTabSz="914400" rtl="0" fontAlgn="auto" hangingPunct="1">
              <a:lnSpc>
                <a:spcPct val="100000"/>
              </a:lnSpc>
              <a:spcBef>
                <a:spcPts val="80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Comic Sans MS" pitchFamily="66"/>
                <a:ea typeface="Microsoft YaHei" pitchFamily="1"/>
                <a:cs typeface="Mangal" pitchFamily="2"/>
              </a:rPr>
              <a:t>Dispositif meilleurs bacheliers </a:t>
            </a:r>
            <a:r>
              <a:rPr lang="fr-FR" sz="2000" b="0" i="0" u="none" strike="noStrike" kern="1200" cap="none" spc="0" baseline="0" dirty="0">
                <a:solidFill>
                  <a:srgbClr val="000000"/>
                </a:solidFill>
                <a:uFillTx/>
                <a:latin typeface="Arial" pitchFamily="18"/>
                <a:ea typeface="Microsoft YaHei" pitchFamily="1"/>
                <a:cs typeface="Mangal" pitchFamily="2"/>
              </a:rPr>
              <a:t>(10% des meilleurs par section et par établissement) qui ont obtenu les meilleurs résultats au baccalauréat et ont obtenu une mention (assez bien, bien ou très bien). Dès les résultats officiels du baccalauréat, les meilleurs bacheliers sont identifiés par la plateforme. Si vous êtes en attente dans une formation concernée par le dispositif et identifié comme « meilleur bachelier », vous passez automatiquement en tête dans cette liste d’attente et devenez prioritaire pour obtenir une proposition d’admission dès qu’une place se libérera au cours de la phase principale.</a:t>
            </a:r>
          </a:p>
          <a:p>
            <a:pPr marL="0" marR="0" lvl="0" indent="0" algn="l"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1000" b="1" i="0" u="none" strike="noStrike" kern="1200" cap="none" spc="0" baseline="0" dirty="0">
              <a:solidFill>
                <a:srgbClr val="000000"/>
              </a:solidFill>
              <a:uFillTx/>
              <a:latin typeface="Comic Sans MS" pitchFamily="66"/>
              <a:ea typeface="Microsoft YaHei" pitchFamily="1"/>
              <a:cs typeface="Mangal" pitchFamily="2"/>
            </a:endParaRPr>
          </a:p>
          <a:p>
            <a:pPr marL="0" marR="0" lvl="0" indent="0" algn="just"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Comic Sans MS" pitchFamily="66"/>
                <a:ea typeface="Microsoft YaHei" pitchFamily="1"/>
                <a:cs typeface="Mangal" pitchFamily="2"/>
              </a:rPr>
              <a:t>En alternance</a:t>
            </a:r>
          </a:p>
          <a:p>
            <a:pPr marL="0" marR="0" lvl="0" indent="0" algn="just"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dirty="0">
                <a:solidFill>
                  <a:srgbClr val="000000"/>
                </a:solidFill>
                <a:latin typeface="Arial" pitchFamily="18"/>
                <a:ea typeface="Microsoft YaHei" pitchFamily="1"/>
                <a:cs typeface="Mangal" pitchFamily="2"/>
              </a:rPr>
              <a:t>Le jeune doit signer un contrat avec une entreprise et un centre de formation.</a:t>
            </a:r>
          </a:p>
        </p:txBody>
      </p:sp>
      <p:sp>
        <p:nvSpPr>
          <p:cNvPr id="5" name="ZoneTexte 4">
            <a:extLst>
              <a:ext uri="{FF2B5EF4-FFF2-40B4-BE49-F238E27FC236}">
                <a16:creationId xmlns:a16="http://schemas.microsoft.com/office/drawing/2014/main" id="{7205A7E8-046A-4E4A-81B4-3C1420FB0629}"/>
              </a:ext>
            </a:extLst>
          </p:cNvPr>
          <p:cNvSpPr/>
          <p:nvPr/>
        </p:nvSpPr>
        <p:spPr>
          <a:xfrm>
            <a:off x="971641" y="6330958"/>
            <a:ext cx="7200360" cy="33371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1" compatLnSpc="0">
            <a:spAutoFit/>
          </a:bodyPr>
          <a:lstStyle/>
          <a:p>
            <a:pPr lvl="0" algn="ctr">
              <a:defRPr sz="1800" b="0" i="0" u="none" strike="noStrike" kern="0" cap="none" spc="0" baseline="0">
                <a:solidFill>
                  <a:srgbClr val="000000"/>
                </a:solidFill>
                <a:uFillTx/>
              </a:defRPr>
            </a:pPr>
            <a:r>
              <a:rPr lang="fr-FR" sz="1600" b="0" i="0" u="none" strike="noStrike" kern="1200" cap="none" spc="0" baseline="0" dirty="0">
                <a:solidFill>
                  <a:srgbClr val="000000"/>
                </a:solidFill>
                <a:uFillTx/>
                <a:latin typeface="Arial" pitchFamily="18"/>
                <a:ea typeface="Microsoft YaHei" pitchFamily="2"/>
                <a:cs typeface="Mangal" pitchFamily="2"/>
              </a:rPr>
              <a:t>Info Bac Pro </a:t>
            </a:r>
            <a:r>
              <a:rPr lang="fr-FR" sz="1600" b="0" i="0" u="none" strike="noStrike" kern="1200" cap="none" spc="0" baseline="0" dirty="0" err="1">
                <a:solidFill>
                  <a:srgbClr val="000000"/>
                </a:solidFill>
                <a:uFillTx/>
                <a:latin typeface="Arial" pitchFamily="18"/>
                <a:ea typeface="Microsoft YaHei" pitchFamily="2"/>
                <a:cs typeface="Mangal" pitchFamily="2"/>
              </a:rPr>
              <a:t>Patu</a:t>
            </a:r>
            <a:r>
              <a:rPr lang="fr-FR" sz="1600" b="0" i="0" u="none" strike="noStrike" kern="1200" cap="none" spc="0" baseline="0" dirty="0">
                <a:solidFill>
                  <a:srgbClr val="000000"/>
                </a:solidFill>
                <a:uFillTx/>
                <a:latin typeface="Arial" pitchFamily="18"/>
                <a:ea typeface="Microsoft YaHei" pitchFamily="2"/>
                <a:cs typeface="Mangal" pitchFamily="2"/>
              </a:rPr>
              <a:t> de Rosemont – CIO de Saint-Benoît – </a:t>
            </a:r>
            <a:r>
              <a:rPr lang="fr-FR" sz="1600" dirty="0">
                <a:solidFill>
                  <a:srgbClr val="000000"/>
                </a:solidFill>
                <a:latin typeface="Arial" pitchFamily="18"/>
                <a:ea typeface="Microsoft YaHei" pitchFamily="2"/>
                <a:cs typeface="Mangal" pitchFamily="2"/>
              </a:rPr>
              <a:t>2024/2025</a:t>
            </a:r>
            <a:endParaRPr lang="fr-FR" sz="1600" b="0" i="0" u="none" strike="noStrike" kern="1200" cap="none" spc="0" baseline="0" dirty="0">
              <a:solidFill>
                <a:srgbClr val="000000"/>
              </a:solidFill>
              <a:uFillTx/>
              <a:latin typeface="Arial" pitchFamily="18"/>
              <a:ea typeface="Microsoft YaHei" pitchFamily="2"/>
              <a:cs typeface="Mangal" pitchFamily="2"/>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page25">
    <p:spTree>
      <p:nvGrpSpPr>
        <p:cNvPr id="1" name=""/>
        <p:cNvGrpSpPr/>
        <p:nvPr/>
      </p:nvGrpSpPr>
      <p:grpSpPr>
        <a:xfrm>
          <a:off x="0" y="0"/>
          <a:ext cx="0" cy="0"/>
          <a:chOff x="0" y="0"/>
          <a:chExt cx="0" cy="0"/>
        </a:xfrm>
      </p:grpSpPr>
      <p:sp>
        <p:nvSpPr>
          <p:cNvPr id="2" name="Text Box 1">
            <a:extLst>
              <a:ext uri="{FF2B5EF4-FFF2-40B4-BE49-F238E27FC236}">
                <a16:creationId xmlns:a16="http://schemas.microsoft.com/office/drawing/2014/main" id="{AFF2F11C-1C41-5704-7FC9-98A7EDF28561}"/>
              </a:ext>
            </a:extLst>
          </p:cNvPr>
          <p:cNvSpPr/>
          <p:nvPr/>
        </p:nvSpPr>
        <p:spPr>
          <a:xfrm>
            <a:off x="457200" y="274676"/>
            <a:ext cx="8229243" cy="1142643"/>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ctr" anchorCtr="1" compatLnSpc="0">
            <a:noAutofit/>
          </a:bodyPr>
          <a:lstStyle/>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4200" b="1" i="0" u="none" strike="noStrike" kern="1200" cap="none" spc="0" baseline="0">
                <a:solidFill>
                  <a:srgbClr val="000000"/>
                </a:solidFill>
                <a:uFillTx/>
                <a:latin typeface="Comic Sans MS" pitchFamily="66"/>
                <a:ea typeface="Microsoft YaHei" pitchFamily="1"/>
                <a:cs typeface="Mangal" pitchFamily="2"/>
              </a:rPr>
              <a:t>Statistiques</a:t>
            </a:r>
          </a:p>
        </p:txBody>
      </p:sp>
      <p:sp>
        <p:nvSpPr>
          <p:cNvPr id="3" name="Text Box 2">
            <a:extLst>
              <a:ext uri="{FF2B5EF4-FFF2-40B4-BE49-F238E27FC236}">
                <a16:creationId xmlns:a16="http://schemas.microsoft.com/office/drawing/2014/main" id="{8671CEC1-D2F2-B3C3-61CF-C1D1754C4B6F}"/>
              </a:ext>
            </a:extLst>
          </p:cNvPr>
          <p:cNvSpPr/>
          <p:nvPr/>
        </p:nvSpPr>
        <p:spPr>
          <a:xfrm>
            <a:off x="457200" y="1600200"/>
            <a:ext cx="8229243" cy="452555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t" anchorCtr="0" compatLnSpc="0">
            <a:noAutofit/>
          </a:bodyPr>
          <a:lstStyle/>
          <a:p>
            <a:pPr marL="0" marR="0" lvl="0" indent="0" algn="just" defTabSz="914400" rtl="0" fontAlgn="auto" hangingPunct="1">
              <a:lnSpc>
                <a:spcPct val="10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3200" b="0" i="0" u="none" strike="noStrike" kern="1200" cap="none" spc="0" baseline="0">
                <a:solidFill>
                  <a:srgbClr val="000000"/>
                </a:solidFill>
                <a:uFillTx/>
                <a:latin typeface="Comic Sans MS" pitchFamily="66"/>
                <a:ea typeface="Microsoft YaHei" pitchFamily="1"/>
                <a:cs typeface="Mangal" pitchFamily="2"/>
              </a:rPr>
              <a:t> Les admissions en BUT des bacheliers professionnels restent exceptionnelles. En 2019, seulement 2% des inscrits en BUT sont titulaires d’un Bac pro</a:t>
            </a:r>
          </a:p>
        </p:txBody>
      </p:sp>
      <p:sp>
        <p:nvSpPr>
          <p:cNvPr id="5" name="ZoneTexte 4">
            <a:extLst>
              <a:ext uri="{FF2B5EF4-FFF2-40B4-BE49-F238E27FC236}">
                <a16:creationId xmlns:a16="http://schemas.microsoft.com/office/drawing/2014/main" id="{9414FEC2-A4FD-41B5-8762-BAF3140FEA63}"/>
              </a:ext>
            </a:extLst>
          </p:cNvPr>
          <p:cNvSpPr/>
          <p:nvPr/>
        </p:nvSpPr>
        <p:spPr>
          <a:xfrm>
            <a:off x="971641" y="6330958"/>
            <a:ext cx="7200360" cy="33371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1" compatLnSpc="0">
            <a:spAutoFit/>
          </a:bodyPr>
          <a:lstStyle/>
          <a:p>
            <a:pPr lvl="0" algn="ctr">
              <a:defRPr sz="1800" b="0" i="0" u="none" strike="noStrike" kern="0" cap="none" spc="0" baseline="0">
                <a:solidFill>
                  <a:srgbClr val="000000"/>
                </a:solidFill>
                <a:uFillTx/>
              </a:defRPr>
            </a:pPr>
            <a:r>
              <a:rPr lang="fr-FR" sz="1600" b="0" i="0" u="none" strike="noStrike" kern="1200" cap="none" spc="0" baseline="0" dirty="0">
                <a:solidFill>
                  <a:srgbClr val="000000"/>
                </a:solidFill>
                <a:uFillTx/>
                <a:latin typeface="Arial" pitchFamily="18"/>
                <a:ea typeface="Microsoft YaHei" pitchFamily="2"/>
                <a:cs typeface="Mangal" pitchFamily="2"/>
              </a:rPr>
              <a:t>Info Bac Pro </a:t>
            </a:r>
            <a:r>
              <a:rPr lang="fr-FR" sz="1600" b="0" i="0" u="none" strike="noStrike" kern="1200" cap="none" spc="0" baseline="0" dirty="0" err="1">
                <a:solidFill>
                  <a:srgbClr val="000000"/>
                </a:solidFill>
                <a:uFillTx/>
                <a:latin typeface="Arial" pitchFamily="18"/>
                <a:ea typeface="Microsoft YaHei" pitchFamily="2"/>
                <a:cs typeface="Mangal" pitchFamily="2"/>
              </a:rPr>
              <a:t>Patu</a:t>
            </a:r>
            <a:r>
              <a:rPr lang="fr-FR" sz="1600" b="0" i="0" u="none" strike="noStrike" kern="1200" cap="none" spc="0" baseline="0" dirty="0">
                <a:solidFill>
                  <a:srgbClr val="000000"/>
                </a:solidFill>
                <a:uFillTx/>
                <a:latin typeface="Arial" pitchFamily="18"/>
                <a:ea typeface="Microsoft YaHei" pitchFamily="2"/>
                <a:cs typeface="Mangal" pitchFamily="2"/>
              </a:rPr>
              <a:t> de Rosemont – CIO de Saint-Benoît – </a:t>
            </a:r>
            <a:r>
              <a:rPr lang="fr-FR" sz="1600" dirty="0">
                <a:solidFill>
                  <a:srgbClr val="000000"/>
                </a:solidFill>
                <a:latin typeface="Arial" pitchFamily="18"/>
                <a:ea typeface="Microsoft YaHei" pitchFamily="2"/>
                <a:cs typeface="Mangal" pitchFamily="2"/>
              </a:rPr>
              <a:t>2024/2025</a:t>
            </a:r>
            <a:endParaRPr lang="fr-FR" sz="1600" b="0" i="0" u="none" strike="noStrike" kern="1200" cap="none" spc="0" baseline="0" dirty="0">
              <a:solidFill>
                <a:srgbClr val="000000"/>
              </a:solidFill>
              <a:uFillTx/>
              <a:latin typeface="Arial" pitchFamily="18"/>
              <a:ea typeface="Microsoft YaHei" pitchFamily="2"/>
              <a:cs typeface="Mangal" pitchFamily="2"/>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page26">
    <p:spTree>
      <p:nvGrpSpPr>
        <p:cNvPr id="1" name=""/>
        <p:cNvGrpSpPr/>
        <p:nvPr/>
      </p:nvGrpSpPr>
      <p:grpSpPr>
        <a:xfrm>
          <a:off x="0" y="0"/>
          <a:ext cx="0" cy="0"/>
          <a:chOff x="0" y="0"/>
          <a:chExt cx="0" cy="0"/>
        </a:xfrm>
      </p:grpSpPr>
      <p:sp>
        <p:nvSpPr>
          <p:cNvPr id="2" name="Text Box 1">
            <a:extLst>
              <a:ext uri="{FF2B5EF4-FFF2-40B4-BE49-F238E27FC236}">
                <a16:creationId xmlns:a16="http://schemas.microsoft.com/office/drawing/2014/main" id="{A1C9AACC-FE7A-77D5-7A5D-7CF44710CC91}"/>
              </a:ext>
            </a:extLst>
          </p:cNvPr>
          <p:cNvSpPr/>
          <p:nvPr/>
        </p:nvSpPr>
        <p:spPr>
          <a:xfrm>
            <a:off x="457200" y="163845"/>
            <a:ext cx="8229243" cy="732600"/>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ctr" anchorCtr="1" compatLnSpc="0">
            <a:noAutofit/>
          </a:bodyPr>
          <a:lstStyle/>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4200" b="1" i="0" u="none" strike="noStrike" kern="1200" cap="none" spc="0" baseline="0" dirty="0">
                <a:solidFill>
                  <a:srgbClr val="000000"/>
                </a:solidFill>
                <a:uFillTx/>
                <a:latin typeface="Comic Sans MS" pitchFamily="66"/>
                <a:ea typeface="Microsoft YaHei" pitchFamily="1"/>
                <a:cs typeface="Mangal" pitchFamily="2"/>
              </a:rPr>
              <a:t>Statistiques</a:t>
            </a:r>
          </a:p>
        </p:txBody>
      </p:sp>
      <p:sp>
        <p:nvSpPr>
          <p:cNvPr id="3" name="Text Box 2">
            <a:extLst>
              <a:ext uri="{FF2B5EF4-FFF2-40B4-BE49-F238E27FC236}">
                <a16:creationId xmlns:a16="http://schemas.microsoft.com/office/drawing/2014/main" id="{0ACD8C0D-1574-8FF1-6042-DB63B51AFD37}"/>
              </a:ext>
            </a:extLst>
          </p:cNvPr>
          <p:cNvSpPr/>
          <p:nvPr/>
        </p:nvSpPr>
        <p:spPr>
          <a:xfrm>
            <a:off x="287638" y="1016000"/>
            <a:ext cx="8568723" cy="5174412"/>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t" anchorCtr="0" compatLnSpc="0">
            <a:noAutofit/>
          </a:bodyPr>
          <a:lstStyle/>
          <a:p>
            <a:pPr marL="0" marR="0" lvl="0" indent="0" algn="just" defTabSz="914400" rtl="0" fontAlgn="auto" hangingPunct="1">
              <a:lnSpc>
                <a:spcPct val="100000"/>
              </a:lnSpc>
              <a:spcBef>
                <a:spcPts val="80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b="0" i="0" u="none" strike="noStrike" kern="1200" cap="none" spc="0" baseline="0" dirty="0">
                <a:solidFill>
                  <a:srgbClr val="000000"/>
                </a:solidFill>
                <a:uFillTx/>
                <a:latin typeface="Comic Sans MS" pitchFamily="66"/>
                <a:ea typeface="Microsoft YaHei" pitchFamily="1"/>
                <a:cs typeface="Mangal" pitchFamily="2"/>
              </a:rPr>
              <a:t>Les licences comptent 7 % de bacheliers professionnels.</a:t>
            </a:r>
          </a:p>
          <a:p>
            <a:pPr marL="0" marR="0" lvl="0" indent="0" algn="just" defTabSz="914400" rtl="0" fontAlgn="auto" hangingPunct="1">
              <a:lnSpc>
                <a:spcPct val="100000"/>
              </a:lnSpc>
              <a:spcBef>
                <a:spcPts val="80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100" b="0" i="0" u="none" strike="noStrike" kern="1200" cap="none" spc="0" baseline="0" dirty="0">
              <a:solidFill>
                <a:srgbClr val="000000"/>
              </a:solidFill>
              <a:uFillTx/>
              <a:latin typeface="Comic Sans MS" pitchFamily="66"/>
              <a:ea typeface="Microsoft YaHei" pitchFamily="1"/>
              <a:cs typeface="Mangal" pitchFamily="2"/>
            </a:endParaRPr>
          </a:p>
          <a:p>
            <a:pPr marL="0" marR="0" lvl="0" indent="0" algn="just"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b="0" i="0" u="none" strike="noStrike" kern="1200" cap="none" spc="0" baseline="0" dirty="0">
                <a:solidFill>
                  <a:srgbClr val="000000"/>
                </a:solidFill>
                <a:uFillTx/>
                <a:latin typeface="Comic Sans MS" pitchFamily="66"/>
                <a:ea typeface="Microsoft YaHei" pitchFamily="1"/>
                <a:cs typeface="Mangal" pitchFamily="2"/>
              </a:rPr>
              <a:t>L’université est </a:t>
            </a:r>
            <a:r>
              <a:rPr lang="fr-FR" sz="2800" b="1" i="0" u="none" strike="noStrike" kern="1200" cap="none" spc="0" baseline="0" dirty="0">
                <a:solidFill>
                  <a:srgbClr val="000000"/>
                </a:solidFill>
                <a:uFillTx/>
                <a:latin typeface="Comic Sans MS" pitchFamily="66"/>
                <a:ea typeface="Microsoft YaHei" pitchFamily="1"/>
                <a:cs typeface="Mangal" pitchFamily="2"/>
              </a:rPr>
              <a:t>déconseillée</a:t>
            </a:r>
            <a:r>
              <a:rPr lang="fr-FR" sz="2800" b="0" i="0" u="none" strike="noStrike" kern="1200" cap="none" spc="0" baseline="0" dirty="0">
                <a:solidFill>
                  <a:srgbClr val="000000"/>
                </a:solidFill>
                <a:uFillTx/>
                <a:latin typeface="Comic Sans MS" pitchFamily="66"/>
                <a:ea typeface="Microsoft YaHei" pitchFamily="1"/>
                <a:cs typeface="Mangal" pitchFamily="2"/>
              </a:rPr>
              <a:t> aux bacheliers pro à ne tenter qu’avec une vraie motivation et des capacités de travail importantes ! En effet, les études sont très théoriques et éloignées de la formation reçue en LP </a:t>
            </a:r>
          </a:p>
          <a:p>
            <a:pPr marL="0" marR="0" lvl="0" indent="0" algn="just"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100" dirty="0">
              <a:solidFill>
                <a:srgbClr val="000000"/>
              </a:solidFill>
              <a:latin typeface="Comic Sans MS" pitchFamily="66"/>
              <a:ea typeface="Microsoft YaHei" pitchFamily="1"/>
              <a:cs typeface="Mangal" pitchFamily="2"/>
            </a:endParaRPr>
          </a:p>
          <a:p>
            <a:pPr marL="0" marR="0" lvl="0" indent="0" algn="just"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dirty="0">
                <a:solidFill>
                  <a:srgbClr val="000000"/>
                </a:solidFill>
                <a:latin typeface="Comic Sans MS" pitchFamily="66"/>
                <a:ea typeface="Microsoft YaHei" pitchFamily="1"/>
                <a:cs typeface="Mangal" pitchFamily="2"/>
              </a:rPr>
              <a:t>Le CPESIP (voir diapo suivante) peut être une solution pour préparer un projet d’orientation ou d’insertion</a:t>
            </a:r>
            <a:endParaRPr lang="fr-FR" sz="2800" b="0" i="0" u="none" strike="noStrike" kern="1200" cap="none" spc="0" baseline="0" dirty="0">
              <a:solidFill>
                <a:srgbClr val="000000"/>
              </a:solidFill>
              <a:uFillTx/>
              <a:latin typeface="Comic Sans MS" pitchFamily="66"/>
              <a:ea typeface="Microsoft YaHei" pitchFamily="1"/>
              <a:cs typeface="Mangal" pitchFamily="2"/>
            </a:endParaRPr>
          </a:p>
        </p:txBody>
      </p:sp>
      <p:sp>
        <p:nvSpPr>
          <p:cNvPr id="5" name="ZoneTexte 4">
            <a:extLst>
              <a:ext uri="{FF2B5EF4-FFF2-40B4-BE49-F238E27FC236}">
                <a16:creationId xmlns:a16="http://schemas.microsoft.com/office/drawing/2014/main" id="{3F75109C-A694-42CB-B295-A701783E61A5}"/>
              </a:ext>
            </a:extLst>
          </p:cNvPr>
          <p:cNvSpPr/>
          <p:nvPr/>
        </p:nvSpPr>
        <p:spPr>
          <a:xfrm>
            <a:off x="971641" y="6330958"/>
            <a:ext cx="7200360" cy="33371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1" compatLnSpc="0">
            <a:spAutoFit/>
          </a:bodyPr>
          <a:lstStyle/>
          <a:p>
            <a:pPr lvl="0" algn="ctr">
              <a:defRPr sz="1800" b="0" i="0" u="none" strike="noStrike" kern="0" cap="none" spc="0" baseline="0">
                <a:solidFill>
                  <a:srgbClr val="000000"/>
                </a:solidFill>
                <a:uFillTx/>
              </a:defRPr>
            </a:pPr>
            <a:r>
              <a:rPr lang="fr-FR" sz="1600" b="0" i="0" u="none" strike="noStrike" kern="1200" cap="none" spc="0" baseline="0" dirty="0">
                <a:solidFill>
                  <a:srgbClr val="000000"/>
                </a:solidFill>
                <a:uFillTx/>
                <a:latin typeface="Arial" pitchFamily="18"/>
                <a:ea typeface="Microsoft YaHei" pitchFamily="2"/>
                <a:cs typeface="Mangal" pitchFamily="2"/>
              </a:rPr>
              <a:t>Info Bac Pro </a:t>
            </a:r>
            <a:r>
              <a:rPr lang="fr-FR" sz="1600" b="0" i="0" u="none" strike="noStrike" kern="1200" cap="none" spc="0" baseline="0" dirty="0" err="1">
                <a:solidFill>
                  <a:srgbClr val="000000"/>
                </a:solidFill>
                <a:uFillTx/>
                <a:latin typeface="Arial" pitchFamily="18"/>
                <a:ea typeface="Microsoft YaHei" pitchFamily="2"/>
                <a:cs typeface="Mangal" pitchFamily="2"/>
              </a:rPr>
              <a:t>Patu</a:t>
            </a:r>
            <a:r>
              <a:rPr lang="fr-FR" sz="1600" b="0" i="0" u="none" strike="noStrike" kern="1200" cap="none" spc="0" baseline="0" dirty="0">
                <a:solidFill>
                  <a:srgbClr val="000000"/>
                </a:solidFill>
                <a:uFillTx/>
                <a:latin typeface="Arial" pitchFamily="18"/>
                <a:ea typeface="Microsoft YaHei" pitchFamily="2"/>
                <a:cs typeface="Mangal" pitchFamily="2"/>
              </a:rPr>
              <a:t> de Rosemont – CIO de Saint-Benoît – </a:t>
            </a:r>
            <a:r>
              <a:rPr lang="fr-FR" sz="1600" dirty="0">
                <a:solidFill>
                  <a:srgbClr val="000000"/>
                </a:solidFill>
                <a:latin typeface="Arial" pitchFamily="18"/>
                <a:ea typeface="Microsoft YaHei" pitchFamily="2"/>
                <a:cs typeface="Mangal" pitchFamily="2"/>
              </a:rPr>
              <a:t>2024/2025</a:t>
            </a:r>
            <a:endParaRPr lang="fr-FR" sz="1600" b="0" i="0" u="none" strike="noStrike" kern="1200" cap="none" spc="0" baseline="0" dirty="0">
              <a:solidFill>
                <a:srgbClr val="000000"/>
              </a:solidFill>
              <a:uFillTx/>
              <a:latin typeface="Arial" pitchFamily="18"/>
              <a:ea typeface="Microsoft YaHei" pitchFamily="2"/>
              <a:cs typeface="Mangal" pitchFamily="2"/>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page27">
    <p:spTree>
      <p:nvGrpSpPr>
        <p:cNvPr id="1" name=""/>
        <p:cNvGrpSpPr/>
        <p:nvPr/>
      </p:nvGrpSpPr>
      <p:grpSpPr>
        <a:xfrm>
          <a:off x="0" y="0"/>
          <a:ext cx="0" cy="0"/>
          <a:chOff x="0" y="0"/>
          <a:chExt cx="0" cy="0"/>
        </a:xfrm>
      </p:grpSpPr>
      <p:sp>
        <p:nvSpPr>
          <p:cNvPr id="2" name="Text Box 1">
            <a:extLst>
              <a:ext uri="{FF2B5EF4-FFF2-40B4-BE49-F238E27FC236}">
                <a16:creationId xmlns:a16="http://schemas.microsoft.com/office/drawing/2014/main" id="{573C4C67-0AA2-9522-8243-ADB91F1F6DA6}"/>
              </a:ext>
            </a:extLst>
          </p:cNvPr>
          <p:cNvSpPr/>
          <p:nvPr/>
        </p:nvSpPr>
        <p:spPr>
          <a:xfrm>
            <a:off x="457200" y="116640"/>
            <a:ext cx="8229243" cy="1283396"/>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0" tIns="0" rIns="0" bIns="0" anchor="ctr" anchorCtr="1" compatLnSpc="0">
            <a:noAutofit/>
          </a:bodyPr>
          <a:lstStyle/>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none" strike="noStrike" kern="1200" cap="none" spc="0" baseline="0">
                <a:solidFill>
                  <a:srgbClr val="000000"/>
                </a:solidFill>
                <a:uFillTx/>
                <a:latin typeface="Arial" pitchFamily="18"/>
                <a:ea typeface="Microsoft YaHei" pitchFamily="1"/>
                <a:cs typeface="Mangal" pitchFamily="2"/>
              </a:rPr>
              <a:t>CPESIP : Cycle Préparatoire aux Etudes Supérieures et à l’Insertion Professionnelle</a:t>
            </a:r>
            <a:r>
              <a:rPr lang="fr-FR" sz="2000" b="1" i="0" u="none" strike="sngStrike" kern="1200" cap="none" spc="0" baseline="0">
                <a:solidFill>
                  <a:srgbClr val="000000"/>
                </a:solidFill>
                <a:uFillTx/>
                <a:latin typeface="Arial" pitchFamily="18"/>
                <a:ea typeface="Microsoft YaHei" pitchFamily="1"/>
                <a:cs typeface="Mangal" pitchFamily="2"/>
              </a:rPr>
              <a:t/>
            </a:r>
            <a:br>
              <a:rPr lang="fr-FR" sz="2000" b="1" i="0" u="none" strike="sngStrike" kern="1200" cap="none" spc="0" baseline="0">
                <a:solidFill>
                  <a:srgbClr val="000000"/>
                </a:solidFill>
                <a:uFillTx/>
                <a:latin typeface="Arial" pitchFamily="18"/>
                <a:ea typeface="Microsoft YaHei" pitchFamily="1"/>
                <a:cs typeface="Mangal" pitchFamily="2"/>
              </a:rPr>
            </a:br>
            <a:r>
              <a:rPr lang="fr-FR" sz="800" b="1" i="0" u="none" strike="noStrike" kern="1200" cap="none" spc="0" baseline="0">
                <a:solidFill>
                  <a:srgbClr val="000000"/>
                </a:solidFill>
                <a:uFillTx/>
                <a:latin typeface="Arial" pitchFamily="18"/>
                <a:ea typeface="Microsoft YaHei" pitchFamily="1"/>
                <a:cs typeface="Mangal" pitchFamily="2"/>
              </a:rPr>
              <a:t/>
            </a:r>
            <a:br>
              <a:rPr lang="fr-FR" sz="800" b="1" i="0" u="none" strike="noStrike" kern="1200" cap="none" spc="0" baseline="0">
                <a:solidFill>
                  <a:srgbClr val="000000"/>
                </a:solidFill>
                <a:uFillTx/>
                <a:latin typeface="Arial" pitchFamily="18"/>
                <a:ea typeface="Microsoft YaHei" pitchFamily="1"/>
                <a:cs typeface="Mangal" pitchFamily="2"/>
              </a:rPr>
            </a:br>
            <a:r>
              <a:rPr lang="fr-FR" sz="2000" b="1" i="0" u="none" strike="noStrike" kern="1200" cap="none" spc="0" baseline="0">
                <a:solidFill>
                  <a:srgbClr val="000000"/>
                </a:solidFill>
                <a:uFillTx/>
                <a:latin typeface="Arial" pitchFamily="18"/>
                <a:ea typeface="Microsoft YaHei" pitchFamily="1"/>
                <a:cs typeface="Mangal" pitchFamily="2"/>
              </a:rPr>
              <a:t>http://profil.univ-reunion.fr/se-former/cpesip/</a:t>
            </a:r>
          </a:p>
        </p:txBody>
      </p:sp>
      <p:pic>
        <p:nvPicPr>
          <p:cNvPr id="3" name="Picture 2">
            <a:extLst>
              <a:ext uri="{FF2B5EF4-FFF2-40B4-BE49-F238E27FC236}">
                <a16:creationId xmlns:a16="http://schemas.microsoft.com/office/drawing/2014/main" id="{238C6EF2-AAE5-72F2-0FFA-E4EB93AFCA58}"/>
              </a:ext>
            </a:extLst>
          </p:cNvPr>
          <p:cNvPicPr>
            <a:picLocks noChangeAspect="1"/>
          </p:cNvPicPr>
          <p:nvPr/>
        </p:nvPicPr>
        <p:blipFill>
          <a:blip r:embed="rId3">
            <a:lum/>
            <a:alphaModFix/>
          </a:blip>
          <a:srcRect/>
          <a:stretch>
            <a:fillRect/>
          </a:stretch>
        </p:blipFill>
        <p:spPr>
          <a:xfrm>
            <a:off x="357118" y="1484638"/>
            <a:ext cx="8429396" cy="4785841"/>
          </a:xfrm>
          <a:prstGeom prst="rect">
            <a:avLst/>
          </a:prstGeom>
          <a:noFill/>
          <a:ln cap="flat">
            <a:noFill/>
          </a:ln>
        </p:spPr>
      </p:pic>
      <p:sp>
        <p:nvSpPr>
          <p:cNvPr id="5" name="ZoneTexte 4">
            <a:extLst>
              <a:ext uri="{FF2B5EF4-FFF2-40B4-BE49-F238E27FC236}">
                <a16:creationId xmlns:a16="http://schemas.microsoft.com/office/drawing/2014/main" id="{8099C218-DD8F-42EA-BF48-8746383778A5}"/>
              </a:ext>
            </a:extLst>
          </p:cNvPr>
          <p:cNvSpPr/>
          <p:nvPr/>
        </p:nvSpPr>
        <p:spPr>
          <a:xfrm>
            <a:off x="971641" y="6330958"/>
            <a:ext cx="7200360" cy="33371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1" compatLnSpc="0">
            <a:spAutoFit/>
          </a:bodyPr>
          <a:lstStyle/>
          <a:p>
            <a:pPr lvl="0" algn="ctr">
              <a:defRPr sz="1800" b="0" i="0" u="none" strike="noStrike" kern="0" cap="none" spc="0" baseline="0">
                <a:solidFill>
                  <a:srgbClr val="000000"/>
                </a:solidFill>
                <a:uFillTx/>
              </a:defRPr>
            </a:pPr>
            <a:r>
              <a:rPr lang="fr-FR" sz="1600" b="0" i="0" u="none" strike="noStrike" kern="1200" cap="none" spc="0" baseline="0" dirty="0">
                <a:solidFill>
                  <a:srgbClr val="000000"/>
                </a:solidFill>
                <a:uFillTx/>
                <a:latin typeface="Arial" pitchFamily="18"/>
                <a:ea typeface="Microsoft YaHei" pitchFamily="2"/>
                <a:cs typeface="Mangal" pitchFamily="2"/>
              </a:rPr>
              <a:t>Info Bac Pro </a:t>
            </a:r>
            <a:r>
              <a:rPr lang="fr-FR" sz="1600" b="0" i="0" u="none" strike="noStrike" kern="1200" cap="none" spc="0" baseline="0" dirty="0" err="1">
                <a:solidFill>
                  <a:srgbClr val="000000"/>
                </a:solidFill>
                <a:uFillTx/>
                <a:latin typeface="Arial" pitchFamily="18"/>
                <a:ea typeface="Microsoft YaHei" pitchFamily="2"/>
                <a:cs typeface="Mangal" pitchFamily="2"/>
              </a:rPr>
              <a:t>Patu</a:t>
            </a:r>
            <a:r>
              <a:rPr lang="fr-FR" sz="1600" b="0" i="0" u="none" strike="noStrike" kern="1200" cap="none" spc="0" baseline="0" dirty="0">
                <a:solidFill>
                  <a:srgbClr val="000000"/>
                </a:solidFill>
                <a:uFillTx/>
                <a:latin typeface="Arial" pitchFamily="18"/>
                <a:ea typeface="Microsoft YaHei" pitchFamily="2"/>
                <a:cs typeface="Mangal" pitchFamily="2"/>
              </a:rPr>
              <a:t> de Rosemont – CIO de Saint-Benoît – </a:t>
            </a:r>
            <a:r>
              <a:rPr lang="fr-FR" sz="1600" dirty="0">
                <a:solidFill>
                  <a:srgbClr val="000000"/>
                </a:solidFill>
                <a:latin typeface="Arial" pitchFamily="18"/>
                <a:ea typeface="Microsoft YaHei" pitchFamily="2"/>
                <a:cs typeface="Mangal" pitchFamily="2"/>
              </a:rPr>
              <a:t>2024/2025</a:t>
            </a:r>
            <a:endParaRPr lang="fr-FR" sz="1600" b="0" i="0" u="none" strike="noStrike" kern="1200" cap="none" spc="0" baseline="0" dirty="0">
              <a:solidFill>
                <a:srgbClr val="000000"/>
              </a:solidFill>
              <a:uFillTx/>
              <a:latin typeface="Arial" pitchFamily="18"/>
              <a:ea typeface="Microsoft YaHei" pitchFamily="2"/>
              <a:cs typeface="Mangal" pitchFamily="2"/>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page32">
    <p:spTree>
      <p:nvGrpSpPr>
        <p:cNvPr id="1" name=""/>
        <p:cNvGrpSpPr/>
        <p:nvPr/>
      </p:nvGrpSpPr>
      <p:grpSpPr>
        <a:xfrm>
          <a:off x="0" y="0"/>
          <a:ext cx="0" cy="0"/>
          <a:chOff x="0" y="0"/>
          <a:chExt cx="0" cy="0"/>
        </a:xfrm>
      </p:grpSpPr>
      <p:sp>
        <p:nvSpPr>
          <p:cNvPr id="2" name="Text Box 1">
            <a:extLst>
              <a:ext uri="{FF2B5EF4-FFF2-40B4-BE49-F238E27FC236}">
                <a16:creationId xmlns:a16="http://schemas.microsoft.com/office/drawing/2014/main" id="{DCFA73F7-A433-C069-6890-FE6C273A77EB}"/>
              </a:ext>
            </a:extLst>
          </p:cNvPr>
          <p:cNvSpPr/>
          <p:nvPr/>
        </p:nvSpPr>
        <p:spPr>
          <a:xfrm>
            <a:off x="457200" y="122273"/>
            <a:ext cx="8229243" cy="56159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ctr" anchorCtr="1" compatLnSpc="0">
            <a:noAutofit/>
          </a:bodyPr>
          <a:lstStyle/>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4200" b="1" i="0" u="none" strike="noStrike" kern="1200" cap="none" spc="0" baseline="0">
                <a:solidFill>
                  <a:srgbClr val="000000"/>
                </a:solidFill>
                <a:uFillTx/>
                <a:latin typeface="Comic Sans MS" pitchFamily="66"/>
                <a:ea typeface="Microsoft YaHei" pitchFamily="1"/>
                <a:cs typeface="Mangal" pitchFamily="2"/>
              </a:rPr>
              <a:t>Les Aides</a:t>
            </a:r>
          </a:p>
        </p:txBody>
      </p:sp>
      <p:sp>
        <p:nvSpPr>
          <p:cNvPr id="3" name="Text Box 2">
            <a:extLst>
              <a:ext uri="{FF2B5EF4-FFF2-40B4-BE49-F238E27FC236}">
                <a16:creationId xmlns:a16="http://schemas.microsoft.com/office/drawing/2014/main" id="{2C83E979-C101-B091-5B65-2472791C5CBD}"/>
              </a:ext>
            </a:extLst>
          </p:cNvPr>
          <p:cNvSpPr/>
          <p:nvPr/>
        </p:nvSpPr>
        <p:spPr>
          <a:xfrm>
            <a:off x="360355" y="872840"/>
            <a:ext cx="8229243" cy="5320143"/>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t" anchorCtr="0" compatLnSpc="0">
            <a:noAutofit/>
          </a:bodyPr>
          <a:lstStyle/>
          <a:p>
            <a:pPr marL="0" marR="0" lvl="0" indent="0" algn="just" defTabSz="914400" rtl="0" fontAlgn="auto" hangingPunct="1">
              <a:lnSpc>
                <a:spcPct val="10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b="0" i="0" u="none" strike="noStrike" kern="1200" cap="none" spc="0" baseline="0" dirty="0">
                <a:solidFill>
                  <a:srgbClr val="000000"/>
                </a:solidFill>
                <a:uFillTx/>
                <a:latin typeface="Arial" pitchFamily="18"/>
                <a:ea typeface="Microsoft YaHei" pitchFamily="1"/>
                <a:cs typeface="Mangal" pitchFamily="2"/>
              </a:rPr>
              <a:t> </a:t>
            </a:r>
            <a:r>
              <a:rPr lang="fr-FR" sz="2800" b="0" i="0" u="none" strike="noStrike" kern="1200" cap="none" spc="0" baseline="0" dirty="0">
                <a:solidFill>
                  <a:srgbClr val="000000"/>
                </a:solidFill>
                <a:uFillTx/>
                <a:latin typeface="Comic Sans MS" pitchFamily="66"/>
                <a:ea typeface="Microsoft YaHei" pitchFamily="1"/>
                <a:cs typeface="Mangal" pitchFamily="2"/>
              </a:rPr>
              <a:t>Penser à remplir le dossier social étudiant (DSE) à partir de janvier sur le site du CROUS de la réunion pour demande de bourses et de logement en résidence universitaire. </a:t>
            </a:r>
            <a:r>
              <a:rPr lang="fr-FR" sz="2800" b="0" i="0" u="none" strike="noStrike" kern="1200" cap="none" spc="0" baseline="0" dirty="0">
                <a:solidFill>
                  <a:srgbClr val="000000"/>
                </a:solidFill>
                <a:uFillTx/>
                <a:latin typeface="Comic Sans MS" pitchFamily="66"/>
                <a:ea typeface="Microsoft YaHei" pitchFamily="1"/>
                <a:cs typeface="Mangal" pitchFamily="2"/>
                <a:hlinkClick r:id="rId3"/>
              </a:rPr>
              <a:t>www.messervices.etudiant.gouv.fr</a:t>
            </a:r>
          </a:p>
          <a:p>
            <a:pPr marL="0" marR="0" lvl="0" indent="0" algn="just"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1100" b="0" i="0" u="none" strike="noStrike" kern="1200" cap="none" spc="0" baseline="0" dirty="0">
              <a:solidFill>
                <a:srgbClr val="000000"/>
              </a:solidFill>
              <a:uFillTx/>
              <a:latin typeface="Arial" pitchFamily="18"/>
              <a:ea typeface="Microsoft YaHei" pitchFamily="1"/>
              <a:cs typeface="Mangal" pitchFamily="2"/>
            </a:endParaRPr>
          </a:p>
          <a:p>
            <a:pPr marL="0" marR="0" lvl="0" indent="0" algn="just" defTabSz="914400" rtl="0" fontAlgn="auto" hangingPunct="1">
              <a:lnSpc>
                <a:spcPct val="10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b="0" i="0" u="none" strike="noStrike" kern="1200" cap="none" spc="0" baseline="0" dirty="0">
                <a:solidFill>
                  <a:srgbClr val="000000"/>
                </a:solidFill>
                <a:uFillTx/>
                <a:latin typeface="Comic Sans MS" pitchFamily="66"/>
                <a:ea typeface="Microsoft YaHei" pitchFamily="1"/>
                <a:cs typeface="Mangal" pitchFamily="2"/>
              </a:rPr>
              <a:t>Voir avec la région. </a:t>
            </a:r>
            <a:r>
              <a:rPr lang="fr-FR" sz="2800" b="0" i="0" u="none" strike="noStrike" kern="1200" cap="none" spc="0" baseline="0" dirty="0">
                <a:solidFill>
                  <a:srgbClr val="000000"/>
                </a:solidFill>
                <a:uFillTx/>
                <a:latin typeface="Comic Sans MS" pitchFamily="66"/>
                <a:ea typeface="Microsoft YaHei" pitchFamily="1"/>
                <a:cs typeface="Mangal" pitchFamily="2"/>
                <a:hlinkClick r:id="rId4"/>
              </a:rPr>
              <a:t>www.regionreunion.com</a:t>
            </a:r>
          </a:p>
          <a:p>
            <a:pPr marL="0" marR="0" lvl="0" indent="0" algn="l" defTabSz="914400" rtl="0" fontAlgn="auto" hangingPunct="1">
              <a:lnSpc>
                <a:spcPct val="12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b="0" i="0" u="none" strike="noStrike" kern="1200" cap="none" spc="0" baseline="0" dirty="0">
                <a:solidFill>
                  <a:srgbClr val="000000"/>
                </a:solidFill>
                <a:uFillTx/>
                <a:latin typeface="Comic Sans MS" pitchFamily="66"/>
                <a:ea typeface="Microsoft YaHei" pitchFamily="1"/>
                <a:cs typeface="Mangal" pitchFamily="2"/>
              </a:rPr>
              <a:t>Passeport mobilité : </a:t>
            </a:r>
            <a:r>
              <a:rPr lang="fr-FR" sz="2800" b="0" i="0" u="none" strike="noStrike" kern="1200" cap="none" spc="0" baseline="0" dirty="0">
                <a:solidFill>
                  <a:srgbClr val="000000"/>
                </a:solidFill>
                <a:uFillTx/>
                <a:latin typeface="Comic Sans MS" pitchFamily="66"/>
                <a:ea typeface="Microsoft YaHei" pitchFamily="1"/>
                <a:cs typeface="Mangal" pitchFamily="2"/>
                <a:hlinkClick r:id="rId5"/>
              </a:rPr>
              <a:t>https://mobilite.ladom.fr</a:t>
            </a:r>
            <a:r>
              <a:rPr lang="fr-FR" sz="2800" b="0" i="0" u="sng" strike="noStrike" kern="1200" cap="none" spc="0" baseline="0" dirty="0">
                <a:solidFill>
                  <a:srgbClr val="000000"/>
                </a:solidFill>
                <a:uFillTx/>
                <a:latin typeface="Comic Sans MS" pitchFamily="66"/>
                <a:ea typeface="Microsoft YaHei" pitchFamily="1"/>
                <a:cs typeface="Mangal" pitchFamily="2"/>
              </a:rPr>
              <a:t> </a:t>
            </a:r>
            <a:r>
              <a:rPr lang="fr-FR" sz="2800" b="0" i="0" u="none" strike="noStrike" kern="1200" cap="none" spc="0" baseline="0" dirty="0">
                <a:solidFill>
                  <a:srgbClr val="000000"/>
                </a:solidFill>
                <a:uFillTx/>
                <a:latin typeface="Comic Sans MS" pitchFamily="66"/>
                <a:ea typeface="Microsoft YaHei" pitchFamily="1"/>
                <a:cs typeface="Mangal" pitchFamily="2"/>
              </a:rPr>
              <a:t> pour information</a:t>
            </a:r>
          </a:p>
          <a:p>
            <a:pPr marL="0" marR="0" lvl="0" indent="0" algn="l" defTabSz="914400" rtl="0" fontAlgn="auto" hangingPunct="1">
              <a:lnSpc>
                <a:spcPct val="10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b="0" i="0" u="none" strike="noStrike" kern="1200" cap="none" spc="0" baseline="0" dirty="0">
                <a:solidFill>
                  <a:srgbClr val="000000"/>
                </a:solidFill>
                <a:uFillTx/>
                <a:latin typeface="Comic Sans MS" pitchFamily="66"/>
                <a:ea typeface="Microsoft YaHei" pitchFamily="1"/>
                <a:cs typeface="Mangal" pitchFamily="2"/>
              </a:rPr>
              <a:t> Voir avec le conseil général. http://net-bourses.cg974.fr</a:t>
            </a:r>
          </a:p>
        </p:txBody>
      </p:sp>
      <p:sp>
        <p:nvSpPr>
          <p:cNvPr id="5" name="ZoneTexte 4">
            <a:extLst>
              <a:ext uri="{FF2B5EF4-FFF2-40B4-BE49-F238E27FC236}">
                <a16:creationId xmlns:a16="http://schemas.microsoft.com/office/drawing/2014/main" id="{CFD902ED-BE01-468C-8597-AE970C47C5F0}"/>
              </a:ext>
            </a:extLst>
          </p:cNvPr>
          <p:cNvSpPr/>
          <p:nvPr/>
        </p:nvSpPr>
        <p:spPr>
          <a:xfrm>
            <a:off x="971641" y="6330958"/>
            <a:ext cx="7200360" cy="33371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1" compatLnSpc="0">
            <a:spAutoFit/>
          </a:bodyPr>
          <a:lstStyle/>
          <a:p>
            <a:pPr lvl="0" algn="ctr">
              <a:defRPr sz="1800" b="0" i="0" u="none" strike="noStrike" kern="0" cap="none" spc="0" baseline="0">
                <a:solidFill>
                  <a:srgbClr val="000000"/>
                </a:solidFill>
                <a:uFillTx/>
              </a:defRPr>
            </a:pPr>
            <a:r>
              <a:rPr lang="fr-FR" sz="1600" b="0" i="0" u="none" strike="noStrike" kern="1200" cap="none" spc="0" baseline="0" dirty="0">
                <a:solidFill>
                  <a:srgbClr val="000000"/>
                </a:solidFill>
                <a:uFillTx/>
                <a:latin typeface="Arial" pitchFamily="18"/>
                <a:ea typeface="Microsoft YaHei" pitchFamily="2"/>
                <a:cs typeface="Mangal" pitchFamily="2"/>
              </a:rPr>
              <a:t>Info Bac Pro </a:t>
            </a:r>
            <a:r>
              <a:rPr lang="fr-FR" sz="1600" b="0" i="0" u="none" strike="noStrike" kern="1200" cap="none" spc="0" baseline="0" dirty="0" err="1">
                <a:solidFill>
                  <a:srgbClr val="000000"/>
                </a:solidFill>
                <a:uFillTx/>
                <a:latin typeface="Arial" pitchFamily="18"/>
                <a:ea typeface="Microsoft YaHei" pitchFamily="2"/>
                <a:cs typeface="Mangal" pitchFamily="2"/>
              </a:rPr>
              <a:t>Patu</a:t>
            </a:r>
            <a:r>
              <a:rPr lang="fr-FR" sz="1600" b="0" i="0" u="none" strike="noStrike" kern="1200" cap="none" spc="0" baseline="0" dirty="0">
                <a:solidFill>
                  <a:srgbClr val="000000"/>
                </a:solidFill>
                <a:uFillTx/>
                <a:latin typeface="Arial" pitchFamily="18"/>
                <a:ea typeface="Microsoft YaHei" pitchFamily="2"/>
                <a:cs typeface="Mangal" pitchFamily="2"/>
              </a:rPr>
              <a:t> de Rosemont – CIO de Saint-Benoît – </a:t>
            </a:r>
            <a:r>
              <a:rPr lang="fr-FR" sz="1600" dirty="0">
                <a:solidFill>
                  <a:srgbClr val="000000"/>
                </a:solidFill>
                <a:latin typeface="Arial" pitchFamily="18"/>
                <a:ea typeface="Microsoft YaHei" pitchFamily="2"/>
                <a:cs typeface="Mangal" pitchFamily="2"/>
              </a:rPr>
              <a:t>2024/2025</a:t>
            </a:r>
            <a:endParaRPr lang="fr-FR" sz="1600" b="0" i="0" u="none" strike="noStrike" kern="1200" cap="none" spc="0" baseline="0" dirty="0">
              <a:solidFill>
                <a:srgbClr val="000000"/>
              </a:solidFill>
              <a:uFillTx/>
              <a:latin typeface="Arial" pitchFamily="18"/>
              <a:ea typeface="Microsoft YaHei" pitchFamily="2"/>
              <a:cs typeface="Mangal" pitchFamily="2"/>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page28">
    <p:spTree>
      <p:nvGrpSpPr>
        <p:cNvPr id="1" name=""/>
        <p:cNvGrpSpPr/>
        <p:nvPr/>
      </p:nvGrpSpPr>
      <p:grpSpPr>
        <a:xfrm>
          <a:off x="0" y="0"/>
          <a:ext cx="0" cy="0"/>
          <a:chOff x="0" y="0"/>
          <a:chExt cx="0" cy="0"/>
        </a:xfrm>
      </p:grpSpPr>
      <p:sp>
        <p:nvSpPr>
          <p:cNvPr id="2" name="Text Box 1">
            <a:extLst>
              <a:ext uri="{FF2B5EF4-FFF2-40B4-BE49-F238E27FC236}">
                <a16:creationId xmlns:a16="http://schemas.microsoft.com/office/drawing/2014/main" id="{FE4120E4-3784-27B8-9D41-D5FB6D2B207B}"/>
              </a:ext>
            </a:extLst>
          </p:cNvPr>
          <p:cNvSpPr/>
          <p:nvPr/>
        </p:nvSpPr>
        <p:spPr>
          <a:xfrm>
            <a:off x="457200" y="274676"/>
            <a:ext cx="8229243" cy="777596"/>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ctr" anchorCtr="1" compatLnSpc="0">
            <a:noAutofit/>
          </a:bodyPr>
          <a:lstStyle/>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4200" b="1" i="0" u="none" strike="noStrike" kern="1200" cap="none" spc="0" baseline="0">
                <a:solidFill>
                  <a:srgbClr val="000000"/>
                </a:solidFill>
                <a:uFillTx/>
                <a:latin typeface="Comic Sans MS" pitchFamily="66"/>
                <a:ea typeface="Microsoft YaHei" pitchFamily="1"/>
                <a:cs typeface="Mangal" pitchFamily="2"/>
              </a:rPr>
              <a:t>L’alternance</a:t>
            </a:r>
          </a:p>
        </p:txBody>
      </p:sp>
      <p:sp>
        <p:nvSpPr>
          <p:cNvPr id="3" name="Text Box 2">
            <a:extLst>
              <a:ext uri="{FF2B5EF4-FFF2-40B4-BE49-F238E27FC236}">
                <a16:creationId xmlns:a16="http://schemas.microsoft.com/office/drawing/2014/main" id="{61FC9A9B-BB4A-F565-2CE3-687F5C911A0A}"/>
              </a:ext>
            </a:extLst>
          </p:cNvPr>
          <p:cNvSpPr/>
          <p:nvPr/>
        </p:nvSpPr>
        <p:spPr>
          <a:xfrm>
            <a:off x="457200" y="1341360"/>
            <a:ext cx="8229243" cy="4784396"/>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t" anchorCtr="0" compatLnSpc="0">
            <a:noAutofit/>
          </a:bodyPr>
          <a:lstStyle/>
          <a:p>
            <a:pPr marL="0" marR="0" lvl="0" indent="0" algn="ctr" defTabSz="914400" rtl="0" fontAlgn="auto" hangingPunct="1">
              <a:lnSpc>
                <a:spcPct val="9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3200" b="1" i="0" u="none" strike="noStrike" kern="1200" cap="none" spc="0" baseline="0" dirty="0">
                <a:solidFill>
                  <a:srgbClr val="000000"/>
                </a:solidFill>
                <a:uFillTx/>
                <a:latin typeface="Comic Sans MS" pitchFamily="66"/>
                <a:ea typeface="Microsoft YaHei" pitchFamily="1"/>
                <a:cs typeface="Mangal" pitchFamily="2"/>
              </a:rPr>
              <a:t>ALTERNANCE</a:t>
            </a:r>
          </a:p>
          <a:p>
            <a:pPr marL="0" marR="0" lvl="0" indent="0" algn="ctr" defTabSz="914400" rtl="0" fontAlgn="auto" hangingPunct="1">
              <a:lnSpc>
                <a:spcPct val="9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3200" b="1" i="0" u="none" strike="noStrike" kern="1200" cap="none" spc="0" baseline="0" dirty="0">
                <a:solidFill>
                  <a:srgbClr val="000000"/>
                </a:solidFill>
                <a:uFillTx/>
                <a:latin typeface="Comic Sans MS" pitchFamily="66"/>
                <a:ea typeface="Microsoft YaHei" pitchFamily="1"/>
                <a:cs typeface="Mangal" pitchFamily="2"/>
              </a:rPr>
              <a:t>entre</a:t>
            </a:r>
          </a:p>
          <a:p>
            <a:pPr marL="0" marR="0" lvl="0" indent="0" algn="l" defTabSz="914400" rtl="0" fontAlgn="auto" hangingPunct="1">
              <a:lnSpc>
                <a:spcPct val="9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1800" b="0" i="0" u="none" strike="noStrike" kern="1200" cap="none" spc="0" baseline="0" dirty="0">
              <a:solidFill>
                <a:srgbClr val="000000"/>
              </a:solidFill>
              <a:uFillTx/>
              <a:latin typeface="Arial" pitchFamily="18"/>
              <a:ea typeface="Microsoft YaHei" pitchFamily="1"/>
              <a:cs typeface="Mangal" pitchFamily="2"/>
            </a:endParaRPr>
          </a:p>
          <a:p>
            <a:pPr marL="0" marR="0" lvl="0" indent="0" algn="l" defTabSz="914400" rtl="0" fontAlgn="auto" hangingPunct="1">
              <a:lnSpc>
                <a:spcPct val="9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1800" b="0" i="0" u="none" strike="noStrike" kern="1200" cap="none" spc="0" baseline="0" dirty="0">
              <a:solidFill>
                <a:srgbClr val="000000"/>
              </a:solidFill>
              <a:uFillTx/>
              <a:latin typeface="Arial" pitchFamily="18"/>
              <a:ea typeface="Microsoft YaHei" pitchFamily="1"/>
              <a:cs typeface="Mangal" pitchFamily="2"/>
            </a:endParaRPr>
          </a:p>
          <a:p>
            <a:pPr marL="0" marR="0" lvl="0" indent="0" algn="ctr" defTabSz="914400" rtl="0" fontAlgn="auto" hangingPunct="1">
              <a:lnSpc>
                <a:spcPct val="9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3200" b="1" i="0" u="none" strike="noStrike" kern="1200" cap="none" spc="0" baseline="0" dirty="0">
                <a:solidFill>
                  <a:srgbClr val="000000"/>
                </a:solidFill>
                <a:uFillTx/>
                <a:latin typeface="Comic Sans MS" pitchFamily="66"/>
                <a:ea typeface="Microsoft YaHei" pitchFamily="1"/>
                <a:cs typeface="Mangal" pitchFamily="2"/>
              </a:rPr>
              <a:t>   </a:t>
            </a:r>
          </a:p>
          <a:p>
            <a:pPr marL="0" marR="0" lvl="0" indent="0" algn="ctr" defTabSz="914400" rtl="0" fontAlgn="auto" hangingPunct="1">
              <a:lnSpc>
                <a:spcPct val="9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3200" b="1" i="0" u="none" strike="noStrike" kern="1200" cap="none" spc="0" baseline="0" dirty="0">
              <a:solidFill>
                <a:srgbClr val="000000"/>
              </a:solidFill>
              <a:uFillTx/>
              <a:latin typeface="Comic Sans MS" pitchFamily="66"/>
              <a:ea typeface="Microsoft YaHei" pitchFamily="1"/>
              <a:cs typeface="Mangal" pitchFamily="2"/>
            </a:endParaRPr>
          </a:p>
          <a:p>
            <a:pPr marL="0" marR="0" lvl="0" indent="0" algn="ctr" defTabSz="914400" rtl="0" fontAlgn="auto" hangingPunct="1">
              <a:lnSpc>
                <a:spcPct val="9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3200" b="1" i="0" u="none" strike="noStrike" kern="1200" cap="none" spc="0" baseline="0" dirty="0">
                <a:solidFill>
                  <a:srgbClr val="000000"/>
                </a:solidFill>
                <a:uFillTx/>
                <a:latin typeface="Comic Sans MS" pitchFamily="66"/>
                <a:ea typeface="Microsoft YaHei" pitchFamily="1"/>
                <a:cs typeface="Mangal" pitchFamily="2"/>
              </a:rPr>
              <a:t>  ECOLE       &amp;     </a:t>
            </a:r>
            <a:r>
              <a:rPr lang="fr-FR" sz="3000" b="1" i="0" u="none" strike="noStrike" kern="1200" cap="none" spc="0" baseline="0" dirty="0">
                <a:solidFill>
                  <a:srgbClr val="000000"/>
                </a:solidFill>
                <a:uFillTx/>
                <a:latin typeface="Comic Sans MS" pitchFamily="66"/>
                <a:ea typeface="Microsoft YaHei" pitchFamily="1"/>
                <a:cs typeface="Mangal" pitchFamily="2"/>
              </a:rPr>
              <a:t>ENTREPRISE</a:t>
            </a:r>
          </a:p>
          <a:p>
            <a:pPr marL="0" marR="0" lvl="0" indent="0" algn="l" defTabSz="914400" rtl="0" fontAlgn="auto" hangingPunct="1">
              <a:lnSpc>
                <a:spcPct val="9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1800" b="0" i="0" u="none" strike="noStrike" kern="1200" cap="none" spc="0" baseline="0" dirty="0">
              <a:solidFill>
                <a:srgbClr val="000000"/>
              </a:solidFill>
              <a:uFillTx/>
              <a:latin typeface="Arial" pitchFamily="18"/>
              <a:ea typeface="Microsoft YaHei" pitchFamily="1"/>
              <a:cs typeface="Mangal" pitchFamily="2"/>
            </a:endParaRPr>
          </a:p>
          <a:p>
            <a:pPr marL="0" marR="0" lvl="0" indent="0" algn="l" defTabSz="914400" rtl="0" fontAlgn="auto" hangingPunct="1">
              <a:lnSpc>
                <a:spcPct val="9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1800" b="0" i="0" u="none" strike="noStrike" kern="1200" cap="none" spc="0" baseline="0" dirty="0">
              <a:solidFill>
                <a:srgbClr val="000000"/>
              </a:solidFill>
              <a:uFillTx/>
              <a:latin typeface="Arial" pitchFamily="18"/>
              <a:ea typeface="Microsoft YaHei" pitchFamily="1"/>
              <a:cs typeface="Mangal" pitchFamily="2"/>
            </a:endParaRPr>
          </a:p>
          <a:p>
            <a:pPr marL="0" marR="0" lvl="0" indent="0" algn="l" defTabSz="914400" rtl="0" fontAlgn="auto" hangingPunct="1">
              <a:lnSpc>
                <a:spcPct val="9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3200" b="0" i="0" u="none" strike="noStrike" kern="1200" cap="none" spc="0" baseline="0" dirty="0">
                <a:solidFill>
                  <a:srgbClr val="000000"/>
                </a:solidFill>
                <a:uFillTx/>
                <a:latin typeface="Comic Sans MS" pitchFamily="66"/>
                <a:ea typeface="Microsoft YaHei" pitchFamily="1"/>
                <a:cs typeface="Mangal" pitchFamily="2"/>
              </a:rPr>
              <a:t> </a:t>
            </a:r>
            <a:r>
              <a:rPr lang="fr-FR" sz="3000" b="1" i="0" u="none" strike="noStrike" kern="1200" cap="none" spc="0" baseline="0" dirty="0">
                <a:solidFill>
                  <a:srgbClr val="000000"/>
                </a:solidFill>
                <a:uFillTx/>
                <a:latin typeface="Comic Sans MS" pitchFamily="66"/>
                <a:ea typeface="Microsoft YaHei" pitchFamily="1"/>
                <a:cs typeface="Mangal" pitchFamily="2"/>
              </a:rPr>
              <a:t>Préparation d’un diplôme : du CAP au     diplôme d’ingénieur.</a:t>
            </a:r>
          </a:p>
          <a:p>
            <a:pPr marL="0" marR="0" lvl="0" indent="0" algn="l" defTabSz="914400" rtl="0" fontAlgn="auto" hangingPunct="1">
              <a:lnSpc>
                <a:spcPct val="9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3000" b="1" i="0" u="none" strike="noStrike" kern="1200" cap="none" spc="0" baseline="0" dirty="0">
              <a:solidFill>
                <a:srgbClr val="000000"/>
              </a:solidFill>
              <a:uFillTx/>
              <a:latin typeface="Comic Sans MS" pitchFamily="66"/>
              <a:ea typeface="Microsoft YaHei" pitchFamily="1"/>
              <a:cs typeface="Mangal" pitchFamily="2"/>
            </a:endParaRPr>
          </a:p>
        </p:txBody>
      </p:sp>
      <p:sp>
        <p:nvSpPr>
          <p:cNvPr id="4" name="Line 3">
            <a:extLst>
              <a:ext uri="{FF2B5EF4-FFF2-40B4-BE49-F238E27FC236}">
                <a16:creationId xmlns:a16="http://schemas.microsoft.com/office/drawing/2014/main" id="{A7EEA6A7-B726-3BC9-D7ED-EEF010B8E16B}"/>
              </a:ext>
            </a:extLst>
          </p:cNvPr>
          <p:cNvSpPr/>
          <p:nvPr/>
        </p:nvSpPr>
        <p:spPr>
          <a:xfrm flipH="1">
            <a:off x="2911321" y="2420636"/>
            <a:ext cx="1665360" cy="1079641"/>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9363" cap="flat">
            <a:solidFill>
              <a:srgbClr val="000000"/>
            </a:solidFill>
            <a:prstDash val="solid"/>
            <a:miter/>
            <a:tailEnd type="arrow"/>
          </a:ln>
        </p:spPr>
        <p:txBody>
          <a:bodyPr vert="horz" wrap="square" lIns="90004" tIns="44997" rIns="90004" bIns="44997" anchor="t" anchorCtr="1"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
        <p:nvSpPr>
          <p:cNvPr id="5" name="Line 4">
            <a:extLst>
              <a:ext uri="{FF2B5EF4-FFF2-40B4-BE49-F238E27FC236}">
                <a16:creationId xmlns:a16="http://schemas.microsoft.com/office/drawing/2014/main" id="{83D7836B-2AE3-39AD-6207-FAEC5F75CFE8}"/>
              </a:ext>
            </a:extLst>
          </p:cNvPr>
          <p:cNvSpPr/>
          <p:nvPr/>
        </p:nvSpPr>
        <p:spPr>
          <a:xfrm>
            <a:off x="4500356" y="2420636"/>
            <a:ext cx="1800362" cy="1079641"/>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9363" cap="flat">
            <a:solidFill>
              <a:srgbClr val="000000"/>
            </a:solidFill>
            <a:prstDash val="solid"/>
            <a:miter/>
            <a:tailEnd type="arrow"/>
          </a:ln>
        </p:spPr>
        <p:txBody>
          <a:bodyPr vert="horz" wrap="square" lIns="90004" tIns="44997" rIns="90004" bIns="44997" anchor="t" anchorCtr="1"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
        <p:nvSpPr>
          <p:cNvPr id="7" name="ZoneTexte 4">
            <a:extLst>
              <a:ext uri="{FF2B5EF4-FFF2-40B4-BE49-F238E27FC236}">
                <a16:creationId xmlns:a16="http://schemas.microsoft.com/office/drawing/2014/main" id="{9F25D544-0D78-4B78-8AE8-D9AF57E20488}"/>
              </a:ext>
            </a:extLst>
          </p:cNvPr>
          <p:cNvSpPr/>
          <p:nvPr/>
        </p:nvSpPr>
        <p:spPr>
          <a:xfrm>
            <a:off x="971641" y="6330958"/>
            <a:ext cx="7200360" cy="33371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1" compatLnSpc="0">
            <a:spAutoFit/>
          </a:bodyPr>
          <a:lstStyle/>
          <a:p>
            <a:pPr lvl="0" algn="ctr">
              <a:defRPr sz="1800" b="0" i="0" u="none" strike="noStrike" kern="0" cap="none" spc="0" baseline="0">
                <a:solidFill>
                  <a:srgbClr val="000000"/>
                </a:solidFill>
                <a:uFillTx/>
              </a:defRPr>
            </a:pPr>
            <a:r>
              <a:rPr lang="fr-FR" sz="1600" b="0" i="0" u="none" strike="noStrike" kern="1200" cap="none" spc="0" baseline="0" dirty="0">
                <a:solidFill>
                  <a:srgbClr val="000000"/>
                </a:solidFill>
                <a:uFillTx/>
                <a:latin typeface="Arial" pitchFamily="18"/>
                <a:ea typeface="Microsoft YaHei" pitchFamily="2"/>
                <a:cs typeface="Mangal" pitchFamily="2"/>
              </a:rPr>
              <a:t>Info Bac Pro </a:t>
            </a:r>
            <a:r>
              <a:rPr lang="fr-FR" sz="1600" b="0" i="0" u="none" strike="noStrike" kern="1200" cap="none" spc="0" baseline="0" dirty="0" err="1">
                <a:solidFill>
                  <a:srgbClr val="000000"/>
                </a:solidFill>
                <a:uFillTx/>
                <a:latin typeface="Arial" pitchFamily="18"/>
                <a:ea typeface="Microsoft YaHei" pitchFamily="2"/>
                <a:cs typeface="Mangal" pitchFamily="2"/>
              </a:rPr>
              <a:t>Patu</a:t>
            </a:r>
            <a:r>
              <a:rPr lang="fr-FR" sz="1600" b="0" i="0" u="none" strike="noStrike" kern="1200" cap="none" spc="0" baseline="0" dirty="0">
                <a:solidFill>
                  <a:srgbClr val="000000"/>
                </a:solidFill>
                <a:uFillTx/>
                <a:latin typeface="Arial" pitchFamily="18"/>
                <a:ea typeface="Microsoft YaHei" pitchFamily="2"/>
                <a:cs typeface="Mangal" pitchFamily="2"/>
              </a:rPr>
              <a:t> de Rosemont – CIO de Saint-Benoît – </a:t>
            </a:r>
            <a:r>
              <a:rPr lang="fr-FR" sz="1600" dirty="0">
                <a:solidFill>
                  <a:srgbClr val="000000"/>
                </a:solidFill>
                <a:latin typeface="Arial" pitchFamily="18"/>
                <a:ea typeface="Microsoft YaHei" pitchFamily="2"/>
                <a:cs typeface="Mangal" pitchFamily="2"/>
              </a:rPr>
              <a:t>2024/2025</a:t>
            </a:r>
            <a:endParaRPr lang="fr-FR" sz="1600" b="0" i="0" u="none" strike="noStrike" kern="1200" cap="none" spc="0" baseline="0" dirty="0">
              <a:solidFill>
                <a:srgbClr val="000000"/>
              </a:solidFill>
              <a:uFillTx/>
              <a:latin typeface="Arial" pitchFamily="18"/>
              <a:ea typeface="Microsoft YaHei" pitchFamily="2"/>
              <a:cs typeface="Mangal" pitchFamily="2"/>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page29">
    <p:spTree>
      <p:nvGrpSpPr>
        <p:cNvPr id="1" name=""/>
        <p:cNvGrpSpPr/>
        <p:nvPr/>
      </p:nvGrpSpPr>
      <p:grpSpPr>
        <a:xfrm>
          <a:off x="0" y="0"/>
          <a:ext cx="0" cy="0"/>
          <a:chOff x="0" y="0"/>
          <a:chExt cx="0" cy="0"/>
        </a:xfrm>
      </p:grpSpPr>
      <p:sp>
        <p:nvSpPr>
          <p:cNvPr id="2" name="Text Box 1">
            <a:extLst>
              <a:ext uri="{FF2B5EF4-FFF2-40B4-BE49-F238E27FC236}">
                <a16:creationId xmlns:a16="http://schemas.microsoft.com/office/drawing/2014/main" id="{709E570C-E798-9F4B-294B-CF54ECFCAAE9}"/>
              </a:ext>
            </a:extLst>
          </p:cNvPr>
          <p:cNvSpPr/>
          <p:nvPr/>
        </p:nvSpPr>
        <p:spPr>
          <a:xfrm>
            <a:off x="457200" y="52998"/>
            <a:ext cx="8229243" cy="1142643"/>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ctr" anchorCtr="0" compatLnSpc="0">
            <a:noAutofit/>
          </a:bodyPr>
          <a:lstStyle/>
          <a:p>
            <a:pPr marL="0" marR="0" lvl="0" indent="0" algn="l"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3400" b="1" i="0" u="none" strike="noStrike" kern="1200" cap="none" spc="0" baseline="0">
                <a:solidFill>
                  <a:srgbClr val="000000"/>
                </a:solidFill>
                <a:uFillTx/>
                <a:latin typeface="Comic Sans MS" pitchFamily="66"/>
                <a:ea typeface="Microsoft YaHei" pitchFamily="1"/>
                <a:cs typeface="Mangal" pitchFamily="2"/>
              </a:rPr>
              <a:t>DEMARCHES A FAIRE PAR L’ELEVE</a:t>
            </a:r>
          </a:p>
        </p:txBody>
      </p:sp>
      <p:sp>
        <p:nvSpPr>
          <p:cNvPr id="3" name="Text Box 2">
            <a:extLst>
              <a:ext uri="{FF2B5EF4-FFF2-40B4-BE49-F238E27FC236}">
                <a16:creationId xmlns:a16="http://schemas.microsoft.com/office/drawing/2014/main" id="{FD6617B9-8DC8-70D7-1C00-2C780887B0D3}"/>
              </a:ext>
            </a:extLst>
          </p:cNvPr>
          <p:cNvSpPr/>
          <p:nvPr/>
        </p:nvSpPr>
        <p:spPr>
          <a:xfrm>
            <a:off x="323999" y="1312346"/>
            <a:ext cx="8569080" cy="5303520"/>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t" anchorCtr="0" compatLnSpc="0">
            <a:noAutofit/>
          </a:bodyPr>
          <a:lstStyle/>
          <a:p>
            <a:pPr marL="0" marR="0" lvl="0" indent="0" algn="l" defTabSz="914400" rtl="0" fontAlgn="auto" hangingPunct="1">
              <a:lnSpc>
                <a:spcPct val="9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1800" b="0" i="0" u="none" strike="noStrike" kern="1200" cap="none" spc="0" baseline="0" dirty="0">
              <a:solidFill>
                <a:srgbClr val="000000"/>
              </a:solidFill>
              <a:uFillTx/>
              <a:latin typeface="Arial" pitchFamily="18"/>
              <a:ea typeface="Microsoft YaHei" pitchFamily="1"/>
              <a:cs typeface="Mangal" pitchFamily="2"/>
            </a:endParaRPr>
          </a:p>
          <a:p>
            <a:pPr marL="0" marR="0" lvl="0" indent="0" algn="l" defTabSz="914400" rtl="0" fontAlgn="auto" hangingPunct="1">
              <a:lnSpc>
                <a:spcPct val="9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b="1" i="0" u="none" strike="noStrike" kern="1200" cap="none" spc="0" baseline="0" dirty="0">
                <a:solidFill>
                  <a:srgbClr val="000000"/>
                </a:solidFill>
                <a:uFillTx/>
                <a:latin typeface="Comic Sans MS" pitchFamily="66"/>
                <a:ea typeface="Microsoft YaHei" pitchFamily="1"/>
                <a:cs typeface="Mangal" pitchFamily="2"/>
              </a:rPr>
              <a:t> Constituer un dossier si nécessaire</a:t>
            </a:r>
          </a:p>
          <a:p>
            <a:pPr marL="0" marR="0" lvl="0" indent="0" algn="l" defTabSz="914400" rtl="0" fontAlgn="auto" hangingPunct="1">
              <a:lnSpc>
                <a:spcPct val="9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800" b="1" i="0" u="none" strike="noStrike" kern="1200" cap="none" spc="0" baseline="0" dirty="0">
              <a:solidFill>
                <a:srgbClr val="000000"/>
              </a:solidFill>
              <a:uFillTx/>
              <a:latin typeface="Comic Sans MS" pitchFamily="66"/>
              <a:ea typeface="Microsoft YaHei" pitchFamily="1"/>
              <a:cs typeface="Mangal" pitchFamily="2"/>
            </a:endParaRPr>
          </a:p>
          <a:p>
            <a:pPr marL="0" marR="0" lvl="0" indent="0" algn="l" defTabSz="914400" rtl="0" fontAlgn="auto" hangingPunct="1">
              <a:lnSpc>
                <a:spcPct val="9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b="1" i="0" u="none" strike="noStrike" kern="1200" cap="none" spc="0" baseline="0" dirty="0">
                <a:solidFill>
                  <a:srgbClr val="000000"/>
                </a:solidFill>
                <a:uFillTx/>
                <a:latin typeface="Comic Sans MS" pitchFamily="66"/>
                <a:ea typeface="Microsoft YaHei" pitchFamily="1"/>
                <a:cs typeface="Mangal" pitchFamily="2"/>
              </a:rPr>
              <a:t> Formuler des vœux sur la plateforme 				Parcoursup</a:t>
            </a:r>
          </a:p>
          <a:p>
            <a:pPr marL="0" marR="0" lvl="0" indent="0" algn="l" defTabSz="914400" rtl="0" fontAlgn="auto" hangingPunct="1">
              <a:lnSpc>
                <a:spcPct val="9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1800" b="0" i="0" u="none" strike="noStrike" kern="1200" cap="none" spc="0" baseline="0" dirty="0">
              <a:solidFill>
                <a:srgbClr val="000000"/>
              </a:solidFill>
              <a:uFillTx/>
              <a:latin typeface="Arial" pitchFamily="18"/>
              <a:ea typeface="Microsoft YaHei" pitchFamily="1"/>
              <a:cs typeface="Mangal" pitchFamily="2"/>
            </a:endParaRPr>
          </a:p>
          <a:p>
            <a:pPr marL="0" marR="0" lvl="0" indent="0" algn="l" defTabSz="914400" rtl="0" fontAlgn="auto" hangingPunct="1">
              <a:lnSpc>
                <a:spcPct val="9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b="1" i="0" u="none" strike="noStrike" kern="1200" cap="none" spc="0" baseline="0" dirty="0">
                <a:solidFill>
                  <a:srgbClr val="000000"/>
                </a:solidFill>
                <a:uFillTx/>
                <a:latin typeface="Comic Sans MS" pitchFamily="66"/>
                <a:ea typeface="Microsoft YaHei" pitchFamily="1"/>
                <a:cs typeface="Mangal" pitchFamily="2"/>
              </a:rPr>
              <a:t> Trouver un employeur</a:t>
            </a:r>
          </a:p>
          <a:p>
            <a:pPr marL="0" marR="0" lvl="0" indent="0" algn="l" defTabSz="914400" rtl="0" fontAlgn="auto" hangingPunct="1">
              <a:lnSpc>
                <a:spcPct val="9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1800" b="0" i="0" u="none" strike="noStrike" kern="1200" cap="none" spc="0" baseline="0" dirty="0">
              <a:solidFill>
                <a:srgbClr val="000000"/>
              </a:solidFill>
              <a:uFillTx/>
              <a:latin typeface="Arial" pitchFamily="18"/>
              <a:ea typeface="Microsoft YaHei" pitchFamily="1"/>
              <a:cs typeface="Mangal" pitchFamily="2"/>
            </a:endParaRPr>
          </a:p>
          <a:p>
            <a:pPr marL="0" marR="0" lvl="0" indent="0" algn="l" defTabSz="914400" rtl="0" fontAlgn="auto" hangingPunct="1">
              <a:lnSpc>
                <a:spcPct val="9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b="1" i="0" u="none" strike="noStrike" kern="1200" cap="none" spc="0" baseline="0" dirty="0">
                <a:solidFill>
                  <a:srgbClr val="000000"/>
                </a:solidFill>
                <a:uFillTx/>
                <a:latin typeface="Comic Sans MS" pitchFamily="66"/>
                <a:ea typeface="Microsoft YaHei" pitchFamily="1"/>
                <a:cs typeface="Mangal" pitchFamily="2"/>
              </a:rPr>
              <a:t> Signer un</a:t>
            </a:r>
            <a:r>
              <a:rPr lang="fr-FR" sz="2800" b="0" i="0" u="none" strike="noStrike" kern="1200" cap="none" spc="0" baseline="0" dirty="0">
                <a:solidFill>
                  <a:srgbClr val="000000"/>
                </a:solidFill>
                <a:uFillTx/>
                <a:latin typeface="Comic Sans MS" pitchFamily="66"/>
                <a:ea typeface="Microsoft YaHei" pitchFamily="1"/>
                <a:cs typeface="Mangal" pitchFamily="2"/>
              </a:rPr>
              <a:t> </a:t>
            </a:r>
            <a:r>
              <a:rPr lang="fr-FR" sz="2800" b="1" i="0" u="none" strike="noStrike" kern="1200" cap="none" spc="0" baseline="0" dirty="0">
                <a:solidFill>
                  <a:srgbClr val="000000"/>
                </a:solidFill>
                <a:uFillTx/>
                <a:latin typeface="Comic Sans MS" pitchFamily="66"/>
                <a:ea typeface="Microsoft YaHei" pitchFamily="1"/>
                <a:cs typeface="Mangal" pitchFamily="2"/>
              </a:rPr>
              <a:t>contrat de travail et l’envoyer au   		centre de formation:</a:t>
            </a:r>
          </a:p>
          <a:p>
            <a:pPr marL="0" marR="0" lvl="0" indent="0" algn="l" defTabSz="914400" rtl="0" fontAlgn="auto" hangingPunct="1">
              <a:lnSpc>
                <a:spcPct val="9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b="0" i="0" u="none" strike="noStrike" kern="1200" cap="none" spc="0" baseline="0" dirty="0">
                <a:solidFill>
                  <a:srgbClr val="000000"/>
                </a:solidFill>
                <a:uFillTx/>
                <a:latin typeface="Comic Sans MS" pitchFamily="66"/>
                <a:ea typeface="Microsoft YaHei" pitchFamily="1"/>
                <a:cs typeface="Mangal" pitchFamily="2"/>
              </a:rPr>
              <a:t>			- contrat d’apprentissage</a:t>
            </a:r>
          </a:p>
          <a:p>
            <a:pPr marL="0" marR="0" lvl="0" indent="0" algn="l" defTabSz="914400" rtl="0" fontAlgn="auto" hangingPunct="1">
              <a:lnSpc>
                <a:spcPct val="9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b="0" i="0" u="none" strike="noStrike" kern="1200" cap="none" spc="0" baseline="0" dirty="0">
                <a:solidFill>
                  <a:srgbClr val="000000"/>
                </a:solidFill>
                <a:uFillTx/>
                <a:latin typeface="Comic Sans MS" pitchFamily="66"/>
                <a:ea typeface="Microsoft YaHei" pitchFamily="1"/>
                <a:cs typeface="Mangal" pitchFamily="2"/>
              </a:rPr>
              <a:t>			- contrat de professionnalisation</a:t>
            </a:r>
          </a:p>
          <a:p>
            <a:pPr marL="0" marR="0" lvl="0" indent="0" algn="l" defTabSz="914400" rtl="0" fontAlgn="auto" hangingPunct="1">
              <a:lnSpc>
                <a:spcPct val="9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1800" b="0" i="0" u="none" strike="noStrike" kern="1200" cap="none" spc="0" baseline="0" dirty="0">
              <a:solidFill>
                <a:srgbClr val="000000"/>
              </a:solidFill>
              <a:uFillTx/>
              <a:latin typeface="Arial" pitchFamily="18"/>
              <a:ea typeface="Microsoft YaHei" pitchFamily="1"/>
              <a:cs typeface="Mangal" pitchFamily="2"/>
            </a:endParaRPr>
          </a:p>
          <a:p>
            <a:pPr marL="0" marR="0" lvl="0" indent="0" algn="l" defTabSz="914400" rtl="0" fontAlgn="auto" hangingPunct="1">
              <a:lnSpc>
                <a:spcPct val="9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1800" b="0" i="0" u="none" strike="noStrike" kern="1200" cap="none" spc="0" baseline="0" dirty="0">
              <a:solidFill>
                <a:srgbClr val="000000"/>
              </a:solidFill>
              <a:uFillTx/>
              <a:latin typeface="Arial" pitchFamily="18"/>
              <a:ea typeface="Microsoft YaHei" pitchFamily="1"/>
              <a:cs typeface="Mangal" pitchFamily="2"/>
            </a:endParaRPr>
          </a:p>
        </p:txBody>
      </p:sp>
      <p:sp>
        <p:nvSpPr>
          <p:cNvPr id="5" name="ZoneTexte 4">
            <a:extLst>
              <a:ext uri="{FF2B5EF4-FFF2-40B4-BE49-F238E27FC236}">
                <a16:creationId xmlns:a16="http://schemas.microsoft.com/office/drawing/2014/main" id="{E1025514-D7C0-43D4-95F9-2BF1850BC569}"/>
              </a:ext>
            </a:extLst>
          </p:cNvPr>
          <p:cNvSpPr/>
          <p:nvPr/>
        </p:nvSpPr>
        <p:spPr>
          <a:xfrm>
            <a:off x="971641" y="6330958"/>
            <a:ext cx="7200360" cy="33371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1" compatLnSpc="0">
            <a:spAutoFit/>
          </a:bodyPr>
          <a:lstStyle/>
          <a:p>
            <a:pPr lvl="0" algn="ctr">
              <a:defRPr sz="1800" b="0" i="0" u="none" strike="noStrike" kern="0" cap="none" spc="0" baseline="0">
                <a:solidFill>
                  <a:srgbClr val="000000"/>
                </a:solidFill>
                <a:uFillTx/>
              </a:defRPr>
            </a:pPr>
            <a:r>
              <a:rPr lang="fr-FR" sz="1600" b="0" i="0" u="none" strike="noStrike" kern="1200" cap="none" spc="0" baseline="0" dirty="0">
                <a:solidFill>
                  <a:srgbClr val="000000"/>
                </a:solidFill>
                <a:uFillTx/>
                <a:latin typeface="Arial" pitchFamily="18"/>
                <a:ea typeface="Microsoft YaHei" pitchFamily="2"/>
                <a:cs typeface="Mangal" pitchFamily="2"/>
              </a:rPr>
              <a:t>Info Bac Pro </a:t>
            </a:r>
            <a:r>
              <a:rPr lang="fr-FR" sz="1600" b="0" i="0" u="none" strike="noStrike" kern="1200" cap="none" spc="0" baseline="0" dirty="0" err="1">
                <a:solidFill>
                  <a:srgbClr val="000000"/>
                </a:solidFill>
                <a:uFillTx/>
                <a:latin typeface="Arial" pitchFamily="18"/>
                <a:ea typeface="Microsoft YaHei" pitchFamily="2"/>
                <a:cs typeface="Mangal" pitchFamily="2"/>
              </a:rPr>
              <a:t>Patu</a:t>
            </a:r>
            <a:r>
              <a:rPr lang="fr-FR" sz="1600" b="0" i="0" u="none" strike="noStrike" kern="1200" cap="none" spc="0" baseline="0" dirty="0">
                <a:solidFill>
                  <a:srgbClr val="000000"/>
                </a:solidFill>
                <a:uFillTx/>
                <a:latin typeface="Arial" pitchFamily="18"/>
                <a:ea typeface="Microsoft YaHei" pitchFamily="2"/>
                <a:cs typeface="Mangal" pitchFamily="2"/>
              </a:rPr>
              <a:t> de Rosemont – CIO de Saint-Benoît – </a:t>
            </a:r>
            <a:r>
              <a:rPr lang="fr-FR" sz="1600" dirty="0">
                <a:solidFill>
                  <a:srgbClr val="000000"/>
                </a:solidFill>
                <a:latin typeface="Arial" pitchFamily="18"/>
                <a:ea typeface="Microsoft YaHei" pitchFamily="2"/>
                <a:cs typeface="Mangal" pitchFamily="2"/>
              </a:rPr>
              <a:t>2024/2025</a:t>
            </a:r>
            <a:endParaRPr lang="fr-FR" sz="1600" b="0" i="0" u="none" strike="noStrike" kern="1200" cap="none" spc="0" baseline="0" dirty="0">
              <a:solidFill>
                <a:srgbClr val="000000"/>
              </a:solidFill>
              <a:uFillTx/>
              <a:latin typeface="Arial" pitchFamily="18"/>
              <a:ea typeface="Microsoft YaHei" pitchFamily="2"/>
              <a:cs typeface="Mangal" pitchFamily="2"/>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page30">
    <p:spTree>
      <p:nvGrpSpPr>
        <p:cNvPr id="1" name=""/>
        <p:cNvGrpSpPr/>
        <p:nvPr/>
      </p:nvGrpSpPr>
      <p:grpSpPr>
        <a:xfrm>
          <a:off x="0" y="0"/>
          <a:ext cx="0" cy="0"/>
          <a:chOff x="0" y="0"/>
          <a:chExt cx="0" cy="0"/>
        </a:xfrm>
      </p:grpSpPr>
      <p:sp>
        <p:nvSpPr>
          <p:cNvPr id="2" name="Text Box 1">
            <a:extLst>
              <a:ext uri="{FF2B5EF4-FFF2-40B4-BE49-F238E27FC236}">
                <a16:creationId xmlns:a16="http://schemas.microsoft.com/office/drawing/2014/main" id="{C1346098-DAA8-D7E3-D2F2-207C8DA037EE}"/>
              </a:ext>
            </a:extLst>
          </p:cNvPr>
          <p:cNvSpPr/>
          <p:nvPr/>
        </p:nvSpPr>
        <p:spPr>
          <a:xfrm>
            <a:off x="457200" y="274676"/>
            <a:ext cx="8229243" cy="1142643"/>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ctr" anchorCtr="1" compatLnSpc="0">
            <a:noAutofit/>
          </a:bodyPr>
          <a:lstStyle/>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4200" b="1" i="0" u="none" strike="noStrike" kern="1200" cap="none" spc="0" baseline="0" dirty="0">
                <a:solidFill>
                  <a:srgbClr val="000000"/>
                </a:solidFill>
                <a:uFillTx/>
                <a:latin typeface="Comic Sans MS" pitchFamily="66"/>
                <a:ea typeface="Microsoft YaHei" pitchFamily="1"/>
                <a:cs typeface="Mangal" pitchFamily="2"/>
              </a:rPr>
              <a:t>STATUT</a:t>
            </a:r>
            <a:r>
              <a:rPr lang="fr-FR" sz="3800" b="1" i="0" u="none" strike="noStrike" kern="1200" cap="none" spc="0" baseline="0" dirty="0">
                <a:solidFill>
                  <a:srgbClr val="000000"/>
                </a:solidFill>
                <a:uFillTx/>
                <a:latin typeface="Comic Sans MS" pitchFamily="66"/>
                <a:ea typeface="Microsoft YaHei" pitchFamily="1"/>
                <a:cs typeface="Mangal" pitchFamily="2"/>
              </a:rPr>
              <a:t> </a:t>
            </a:r>
            <a:r>
              <a:rPr lang="fr-FR" sz="4200" b="1" i="0" u="none" strike="noStrike" kern="1200" cap="none" spc="0" baseline="0" dirty="0">
                <a:solidFill>
                  <a:srgbClr val="000000"/>
                </a:solidFill>
                <a:uFillTx/>
                <a:latin typeface="Comic Sans MS" pitchFamily="66"/>
                <a:ea typeface="Microsoft YaHei" pitchFamily="1"/>
                <a:cs typeface="Mangal" pitchFamily="2"/>
              </a:rPr>
              <a:t>D’APPRENTI(E)</a:t>
            </a:r>
          </a:p>
        </p:txBody>
      </p:sp>
      <p:sp>
        <p:nvSpPr>
          <p:cNvPr id="3" name="Text Box 2">
            <a:extLst>
              <a:ext uri="{FF2B5EF4-FFF2-40B4-BE49-F238E27FC236}">
                <a16:creationId xmlns:a16="http://schemas.microsoft.com/office/drawing/2014/main" id="{45BB683A-08DE-B144-BA40-8EF28EED9C38}"/>
              </a:ext>
            </a:extLst>
          </p:cNvPr>
          <p:cNvSpPr/>
          <p:nvPr/>
        </p:nvSpPr>
        <p:spPr>
          <a:xfrm>
            <a:off x="179277" y="1628637"/>
            <a:ext cx="8713436" cy="4536722"/>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t" anchorCtr="0" compatLnSpc="0">
            <a:noAutofit/>
          </a:bodyPr>
          <a:lstStyle/>
          <a:p>
            <a:pPr marL="0" marR="0" lvl="0" indent="0" algn="just" defTabSz="914400" rtl="0" fontAlgn="auto" hangingPunct="1">
              <a:lnSpc>
                <a:spcPct val="11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b="0" i="0" u="none" strike="noStrike" kern="1200" cap="none" spc="0" baseline="0" dirty="0">
                <a:solidFill>
                  <a:srgbClr val="000000"/>
                </a:solidFill>
                <a:uFillTx/>
                <a:latin typeface="Comic Sans MS" pitchFamily="66"/>
                <a:ea typeface="Microsoft YaHei" pitchFamily="1"/>
                <a:cs typeface="Mangal" pitchFamily="2"/>
              </a:rPr>
              <a:t> Vous serez alors, à la fois salarié(e) </a:t>
            </a:r>
            <a:r>
              <a:rPr lang="fr-FR" sz="2800" b="0" i="0" u="sng" strike="noStrike" kern="1200" cap="none" spc="0" baseline="0" dirty="0">
                <a:solidFill>
                  <a:srgbClr val="000000"/>
                </a:solidFill>
                <a:uFillTx/>
                <a:latin typeface="Comic Sans MS" pitchFamily="66"/>
                <a:ea typeface="Microsoft YaHei" pitchFamily="1"/>
                <a:cs typeface="Mangal" pitchFamily="2"/>
              </a:rPr>
              <a:t>et</a:t>
            </a:r>
            <a:r>
              <a:rPr lang="fr-FR" sz="2800" b="0" i="0" u="none" strike="noStrike" kern="1200" cap="none" spc="0" baseline="0" dirty="0">
                <a:solidFill>
                  <a:srgbClr val="000000"/>
                </a:solidFill>
                <a:uFillTx/>
                <a:latin typeface="Comic Sans MS" pitchFamily="66"/>
                <a:ea typeface="Microsoft YaHei" pitchFamily="1"/>
                <a:cs typeface="Mangal" pitchFamily="2"/>
              </a:rPr>
              <a:t>  apprenti(e).</a:t>
            </a:r>
          </a:p>
          <a:p>
            <a:pPr marL="0" marR="0" lvl="0" indent="0" algn="just" defTabSz="914400" rtl="0" fontAlgn="auto" hangingPunct="1">
              <a:lnSpc>
                <a:spcPct val="11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1800" b="0" i="0" u="none" strike="noStrike" kern="1200" cap="none" spc="0" baseline="0" dirty="0">
              <a:solidFill>
                <a:srgbClr val="000000"/>
              </a:solidFill>
              <a:uFillTx/>
              <a:latin typeface="Arial" pitchFamily="18"/>
              <a:ea typeface="Microsoft YaHei" pitchFamily="1"/>
              <a:cs typeface="Mangal" pitchFamily="2"/>
            </a:endParaRPr>
          </a:p>
          <a:p>
            <a:pPr marL="0" marR="0" lvl="0" indent="0" algn="just" defTabSz="914400" rtl="0" fontAlgn="auto" hangingPunct="1">
              <a:lnSpc>
                <a:spcPct val="16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b="0" i="0" u="none" strike="noStrike" kern="1200" cap="none" spc="0" baseline="0" dirty="0">
                <a:solidFill>
                  <a:srgbClr val="000000"/>
                </a:solidFill>
                <a:uFillTx/>
                <a:latin typeface="Comic Sans MS" pitchFamily="66"/>
                <a:ea typeface="Microsoft YaHei" pitchFamily="1"/>
                <a:cs typeface="Mangal" pitchFamily="2"/>
              </a:rPr>
              <a:t> Vous serez couvert par la sécurité sociale.</a:t>
            </a:r>
          </a:p>
          <a:p>
            <a:pPr marL="0" marR="0" lvl="0" indent="0" algn="just" defTabSz="914400" rtl="0" fontAlgn="auto" hangingPunct="1">
              <a:lnSpc>
                <a:spcPct val="16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1800" b="0" i="0" u="none" strike="noStrike" kern="1200" cap="none" spc="0" baseline="0" dirty="0">
              <a:solidFill>
                <a:srgbClr val="000000"/>
              </a:solidFill>
              <a:uFillTx/>
              <a:latin typeface="Arial" pitchFamily="18"/>
              <a:ea typeface="Microsoft YaHei" pitchFamily="1"/>
              <a:cs typeface="Mangal" pitchFamily="2"/>
            </a:endParaRPr>
          </a:p>
          <a:p>
            <a:pPr marL="0" marR="0" lvl="0" indent="0" algn="just" defTabSz="914400" rtl="0" fontAlgn="auto" hangingPunct="1">
              <a:lnSpc>
                <a:spcPct val="11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b="0" i="0" u="none" strike="noStrike" kern="1200" cap="none" spc="0" baseline="0" dirty="0">
                <a:solidFill>
                  <a:srgbClr val="000000"/>
                </a:solidFill>
                <a:uFillTx/>
                <a:latin typeface="Comic Sans MS" pitchFamily="66"/>
                <a:ea typeface="Microsoft YaHei" pitchFamily="1"/>
                <a:cs typeface="Mangal" pitchFamily="2"/>
              </a:rPr>
              <a:t>  Vous recevrez une rémunération  (un % du SMIC  en fonction de votre âge et de l’année de formation suivie).</a:t>
            </a:r>
          </a:p>
          <a:p>
            <a:pPr marL="0" marR="0" lvl="0" indent="0" algn="l" defTabSz="914400" rtl="0" fontAlgn="auto" hangingPunct="1">
              <a:lnSpc>
                <a:spcPct val="11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1800" b="0" i="0" u="none" strike="noStrike" kern="1200" cap="none" spc="0" baseline="0" dirty="0">
              <a:solidFill>
                <a:srgbClr val="000000"/>
              </a:solidFill>
              <a:uFillTx/>
              <a:latin typeface="Arial" pitchFamily="18"/>
              <a:ea typeface="Microsoft YaHei" pitchFamily="1"/>
              <a:cs typeface="Mangal" pitchFamily="2"/>
            </a:endParaRPr>
          </a:p>
          <a:p>
            <a:pPr marL="0" marR="0" lvl="0" indent="0" algn="l" defTabSz="914400" rtl="0" fontAlgn="auto" hangingPunct="1">
              <a:lnSpc>
                <a:spcPct val="11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1800" b="0" i="0" u="none" strike="noStrike" kern="1200" cap="none" spc="0" baseline="0" dirty="0">
              <a:solidFill>
                <a:srgbClr val="000000"/>
              </a:solidFill>
              <a:uFillTx/>
              <a:latin typeface="Arial" pitchFamily="18"/>
              <a:ea typeface="Microsoft YaHei" pitchFamily="1"/>
              <a:cs typeface="Mangal" pitchFamily="2"/>
            </a:endParaRPr>
          </a:p>
        </p:txBody>
      </p:sp>
      <p:sp>
        <p:nvSpPr>
          <p:cNvPr id="5" name="ZoneTexte 4">
            <a:extLst>
              <a:ext uri="{FF2B5EF4-FFF2-40B4-BE49-F238E27FC236}">
                <a16:creationId xmlns:a16="http://schemas.microsoft.com/office/drawing/2014/main" id="{7C33F6C1-1C46-43F7-B709-FC82ABE85DA6}"/>
              </a:ext>
            </a:extLst>
          </p:cNvPr>
          <p:cNvSpPr/>
          <p:nvPr/>
        </p:nvSpPr>
        <p:spPr>
          <a:xfrm>
            <a:off x="971641" y="6330958"/>
            <a:ext cx="7200360" cy="33371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1" compatLnSpc="0">
            <a:spAutoFit/>
          </a:bodyPr>
          <a:lstStyle/>
          <a:p>
            <a:pPr lvl="0" algn="ctr">
              <a:defRPr sz="1800" b="0" i="0" u="none" strike="noStrike" kern="0" cap="none" spc="0" baseline="0">
                <a:solidFill>
                  <a:srgbClr val="000000"/>
                </a:solidFill>
                <a:uFillTx/>
              </a:defRPr>
            </a:pPr>
            <a:r>
              <a:rPr lang="fr-FR" sz="1600" b="0" i="0" u="none" strike="noStrike" kern="1200" cap="none" spc="0" baseline="0" dirty="0">
                <a:solidFill>
                  <a:srgbClr val="000000"/>
                </a:solidFill>
                <a:uFillTx/>
                <a:latin typeface="Arial" pitchFamily="18"/>
                <a:ea typeface="Microsoft YaHei" pitchFamily="2"/>
                <a:cs typeface="Mangal" pitchFamily="2"/>
              </a:rPr>
              <a:t>Info Bac Pro </a:t>
            </a:r>
            <a:r>
              <a:rPr lang="fr-FR" sz="1600" b="0" i="0" u="none" strike="noStrike" kern="1200" cap="none" spc="0" baseline="0" dirty="0" err="1">
                <a:solidFill>
                  <a:srgbClr val="000000"/>
                </a:solidFill>
                <a:uFillTx/>
                <a:latin typeface="Arial" pitchFamily="18"/>
                <a:ea typeface="Microsoft YaHei" pitchFamily="2"/>
                <a:cs typeface="Mangal" pitchFamily="2"/>
              </a:rPr>
              <a:t>Patu</a:t>
            </a:r>
            <a:r>
              <a:rPr lang="fr-FR" sz="1600" b="0" i="0" u="none" strike="noStrike" kern="1200" cap="none" spc="0" baseline="0" dirty="0">
                <a:solidFill>
                  <a:srgbClr val="000000"/>
                </a:solidFill>
                <a:uFillTx/>
                <a:latin typeface="Arial" pitchFamily="18"/>
                <a:ea typeface="Microsoft YaHei" pitchFamily="2"/>
                <a:cs typeface="Mangal" pitchFamily="2"/>
              </a:rPr>
              <a:t> de Rosemont – CIO de Saint-Benoît – </a:t>
            </a:r>
            <a:r>
              <a:rPr lang="fr-FR" sz="1600" dirty="0">
                <a:solidFill>
                  <a:srgbClr val="000000"/>
                </a:solidFill>
                <a:latin typeface="Arial" pitchFamily="18"/>
                <a:ea typeface="Microsoft YaHei" pitchFamily="2"/>
                <a:cs typeface="Mangal" pitchFamily="2"/>
              </a:rPr>
              <a:t>2024/2025</a:t>
            </a:r>
            <a:endParaRPr lang="fr-FR" sz="1600" b="0" i="0" u="none" strike="noStrike" kern="1200" cap="none" spc="0" baseline="0" dirty="0">
              <a:solidFill>
                <a:srgbClr val="000000"/>
              </a:solidFill>
              <a:uFillTx/>
              <a:latin typeface="Arial" pitchFamily="18"/>
              <a:ea typeface="Microsoft YaHei" pitchFamily="2"/>
              <a:cs typeface="Mangal" pitchFamily="2"/>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page31">
    <p:spTree>
      <p:nvGrpSpPr>
        <p:cNvPr id="1" name=""/>
        <p:cNvGrpSpPr/>
        <p:nvPr/>
      </p:nvGrpSpPr>
      <p:grpSpPr>
        <a:xfrm>
          <a:off x="0" y="0"/>
          <a:ext cx="0" cy="0"/>
          <a:chOff x="0" y="0"/>
          <a:chExt cx="0" cy="0"/>
        </a:xfrm>
      </p:grpSpPr>
      <p:sp>
        <p:nvSpPr>
          <p:cNvPr id="2" name="Text Box 1">
            <a:extLst>
              <a:ext uri="{FF2B5EF4-FFF2-40B4-BE49-F238E27FC236}">
                <a16:creationId xmlns:a16="http://schemas.microsoft.com/office/drawing/2014/main" id="{AE1190B7-31D1-DCD6-3902-B8264026FD8D}"/>
              </a:ext>
            </a:extLst>
          </p:cNvPr>
          <p:cNvSpPr/>
          <p:nvPr/>
        </p:nvSpPr>
        <p:spPr>
          <a:xfrm>
            <a:off x="457200" y="188997"/>
            <a:ext cx="8229243" cy="850675"/>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ctr" anchorCtr="1" compatLnSpc="0">
            <a:noAutofit/>
          </a:bodyPr>
          <a:lstStyle/>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4200" b="1" i="0" u="none" strike="noStrike" kern="1200" cap="none" spc="0" baseline="0">
                <a:solidFill>
                  <a:srgbClr val="000000"/>
                </a:solidFill>
                <a:uFillTx/>
                <a:latin typeface="Comic Sans MS" pitchFamily="66"/>
                <a:ea typeface="Microsoft YaHei" pitchFamily="1"/>
                <a:cs typeface="Mangal" pitchFamily="2"/>
              </a:rPr>
              <a:t>Mobilité</a:t>
            </a:r>
          </a:p>
        </p:txBody>
      </p:sp>
      <p:sp>
        <p:nvSpPr>
          <p:cNvPr id="3" name="Text Box 2">
            <a:extLst>
              <a:ext uri="{FF2B5EF4-FFF2-40B4-BE49-F238E27FC236}">
                <a16:creationId xmlns:a16="http://schemas.microsoft.com/office/drawing/2014/main" id="{398C9820-B996-FE3D-B364-A41DEB9E9E38}"/>
              </a:ext>
            </a:extLst>
          </p:cNvPr>
          <p:cNvSpPr/>
          <p:nvPr/>
        </p:nvSpPr>
        <p:spPr>
          <a:xfrm>
            <a:off x="457200" y="1039672"/>
            <a:ext cx="8229243" cy="51873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t" anchorCtr="0" compatLnSpc="0">
            <a:noAutofit/>
          </a:bodyPr>
          <a:lstStyle/>
          <a:p>
            <a:pPr marL="0" marR="0" lvl="0" indent="0" algn="just" defTabSz="914400" rtl="0" fontAlgn="auto" hangingPunct="1">
              <a:lnSpc>
                <a:spcPct val="10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b="1" i="0" u="none" strike="noStrike" kern="1200" cap="none" spc="0" baseline="0" dirty="0">
                <a:solidFill>
                  <a:srgbClr val="000000"/>
                </a:solidFill>
                <a:uFillTx/>
                <a:latin typeface="Comic Sans MS" pitchFamily="66"/>
                <a:ea typeface="Microsoft YaHei" pitchFamily="1"/>
                <a:cs typeface="Mangal" pitchFamily="2"/>
              </a:rPr>
              <a:t> Un projet qui demande une forte motivation et une forte préparation.</a:t>
            </a:r>
          </a:p>
          <a:p>
            <a:pPr marL="0" marR="0" lvl="0" indent="0" algn="l"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1100" b="0" i="0" u="none" strike="noStrike" kern="1200" cap="none" spc="0" baseline="0" dirty="0">
              <a:solidFill>
                <a:srgbClr val="000000"/>
              </a:solidFill>
              <a:uFillTx/>
              <a:latin typeface="Arial" pitchFamily="18"/>
              <a:ea typeface="Microsoft YaHei" pitchFamily="1"/>
              <a:cs typeface="Mangal" pitchFamily="2"/>
            </a:endParaRPr>
          </a:p>
          <a:p>
            <a:pPr marL="0" marR="0" lvl="0" indent="0" algn="l" defTabSz="914400" rtl="0" fontAlgn="auto" hangingPunct="1">
              <a:lnSpc>
                <a:spcPct val="10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b="1" i="0" u="none" strike="noStrike" kern="1200" cap="none" spc="0" baseline="0" dirty="0">
                <a:solidFill>
                  <a:srgbClr val="000000"/>
                </a:solidFill>
                <a:uFillTx/>
                <a:latin typeface="Comic Sans MS" pitchFamily="66"/>
                <a:ea typeface="Microsoft YaHei" pitchFamily="1"/>
                <a:cs typeface="Mangal" pitchFamily="2"/>
              </a:rPr>
              <a:t> Un projet intéressant et « riche » avec d’autres opportunités…..</a:t>
            </a:r>
          </a:p>
          <a:p>
            <a:pPr marL="0" marR="0" lvl="0" indent="0" algn="l"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1100" b="0" i="0" u="none" strike="noStrike" kern="1200" cap="none" spc="0" baseline="0" dirty="0">
              <a:solidFill>
                <a:srgbClr val="000000"/>
              </a:solidFill>
              <a:uFillTx/>
              <a:latin typeface="Arial" pitchFamily="18"/>
              <a:ea typeface="Microsoft YaHei" pitchFamily="1"/>
              <a:cs typeface="Mangal" pitchFamily="2"/>
            </a:endParaRPr>
          </a:p>
          <a:p>
            <a:pPr marL="0" marR="0" lvl="0" indent="0" algn="just" defTabSz="914400" rtl="0" fontAlgn="auto" hangingPunct="1">
              <a:lnSpc>
                <a:spcPct val="10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b="1" i="0" u="none" strike="noStrike" kern="1200" cap="none" spc="0" baseline="0" dirty="0">
                <a:solidFill>
                  <a:srgbClr val="000000"/>
                </a:solidFill>
                <a:uFillTx/>
                <a:latin typeface="Comic Sans MS" pitchFamily="66"/>
                <a:ea typeface="Microsoft YaHei" pitchFamily="1"/>
                <a:cs typeface="Mangal" pitchFamily="2"/>
              </a:rPr>
              <a:t> Pour </a:t>
            </a:r>
            <a:r>
              <a:rPr lang="fr-FR" sz="2800" b="1" i="0" u="sng" strike="noStrike" kern="1200" cap="none" spc="0" baseline="0" dirty="0">
                <a:solidFill>
                  <a:srgbClr val="000000"/>
                </a:solidFill>
                <a:uFillTx/>
                <a:latin typeface="Comic Sans MS" pitchFamily="66"/>
                <a:ea typeface="Microsoft YaHei" pitchFamily="1"/>
                <a:cs typeface="Mangal" pitchFamily="2"/>
              </a:rPr>
              <a:t>CHERCHER UN TRAVAIL:</a:t>
            </a:r>
          </a:p>
          <a:p>
            <a:pPr marL="0" marR="0" lvl="0" indent="0" algn="l"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b="1" i="0" u="none" strike="noStrike" kern="1200" cap="none" spc="0" baseline="0" dirty="0">
                <a:solidFill>
                  <a:srgbClr val="000000"/>
                </a:solidFill>
                <a:uFillTx/>
                <a:latin typeface="Comic Sans MS" pitchFamily="66"/>
                <a:ea typeface="Microsoft YaHei" pitchFamily="1"/>
                <a:cs typeface="Mangal" pitchFamily="2"/>
              </a:rPr>
              <a:t>          - le C.N.A.R.M,…</a:t>
            </a:r>
          </a:p>
          <a:p>
            <a:pPr marL="0" marR="0" lvl="0" indent="0" algn="l"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1100" b="1" i="0" u="none" strike="noStrike" kern="1200" cap="none" spc="0" baseline="0" dirty="0">
              <a:solidFill>
                <a:srgbClr val="000000"/>
              </a:solidFill>
              <a:uFillTx/>
              <a:latin typeface="Comic Sans MS" pitchFamily="66"/>
              <a:ea typeface="Microsoft YaHei" pitchFamily="1"/>
              <a:cs typeface="Mangal" pitchFamily="2"/>
            </a:endParaRPr>
          </a:p>
          <a:p>
            <a:pPr marL="0" marR="0" lvl="0" indent="0" algn="l" defTabSz="914400" rtl="0" fontAlgn="auto" hangingPunct="1">
              <a:lnSpc>
                <a:spcPct val="10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b="1" i="0" u="none" strike="noStrike" kern="1200" cap="none" spc="0" baseline="0" dirty="0">
                <a:solidFill>
                  <a:srgbClr val="000000"/>
                </a:solidFill>
                <a:uFillTx/>
                <a:latin typeface="Comic Sans MS" pitchFamily="66"/>
                <a:ea typeface="Microsoft YaHei" pitchFamily="1"/>
                <a:cs typeface="Mangal" pitchFamily="2"/>
              </a:rPr>
              <a:t> Pour </a:t>
            </a:r>
            <a:r>
              <a:rPr lang="fr-FR" sz="2800" b="1" i="0" u="sng" strike="noStrike" kern="1200" cap="none" spc="0" baseline="0" dirty="0">
                <a:solidFill>
                  <a:srgbClr val="000000"/>
                </a:solidFill>
                <a:uFillTx/>
                <a:latin typeface="Comic Sans MS" pitchFamily="66"/>
                <a:ea typeface="Microsoft YaHei" pitchFamily="1"/>
                <a:cs typeface="Mangal" pitchFamily="2"/>
              </a:rPr>
              <a:t>CHERCHER UNE FORMATION:</a:t>
            </a:r>
          </a:p>
          <a:p>
            <a:pPr marL="0" marR="0" lvl="0" indent="0" algn="l"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b="1" i="0" u="none" strike="noStrike" kern="1200" cap="none" spc="0" baseline="0" dirty="0">
                <a:solidFill>
                  <a:srgbClr val="000000"/>
                </a:solidFill>
                <a:uFillTx/>
                <a:latin typeface="Comic Sans MS" pitchFamily="66"/>
                <a:ea typeface="Microsoft YaHei" pitchFamily="1"/>
                <a:cs typeface="Mangal" pitchFamily="2"/>
              </a:rPr>
              <a:t>          - portail unique et/ou</a:t>
            </a:r>
          </a:p>
          <a:p>
            <a:pPr marL="0" marR="0" lvl="0" indent="0" algn="l"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b="1" i="0" u="none" strike="noStrike" kern="1200" cap="none" spc="0" baseline="0" dirty="0">
                <a:solidFill>
                  <a:srgbClr val="000000"/>
                </a:solidFill>
                <a:uFillTx/>
                <a:latin typeface="Comic Sans MS" pitchFamily="66"/>
                <a:ea typeface="Microsoft YaHei" pitchFamily="1"/>
                <a:cs typeface="Mangal" pitchFamily="2"/>
              </a:rPr>
              <a:t>          - </a:t>
            </a:r>
            <a:r>
              <a:rPr lang="fr-FR" sz="2800" b="1" i="0" u="none" strike="noStrike" kern="1200" cap="none" spc="0" baseline="0" dirty="0" err="1">
                <a:solidFill>
                  <a:srgbClr val="000000"/>
                </a:solidFill>
                <a:uFillTx/>
                <a:latin typeface="Comic Sans MS" pitchFamily="66"/>
                <a:ea typeface="Microsoft YaHei" pitchFamily="1"/>
                <a:cs typeface="Mangal" pitchFamily="2"/>
              </a:rPr>
              <a:t>Ladom</a:t>
            </a:r>
            <a:r>
              <a:rPr lang="fr-FR" sz="2800" b="1" i="0" u="none" strike="noStrike" kern="1200" cap="none" spc="0" baseline="0" dirty="0">
                <a:solidFill>
                  <a:srgbClr val="000000"/>
                </a:solidFill>
                <a:uFillTx/>
                <a:latin typeface="Comic Sans MS" pitchFamily="66"/>
                <a:ea typeface="Microsoft YaHei" pitchFamily="1"/>
                <a:cs typeface="Mangal" pitchFamily="2"/>
              </a:rPr>
              <a:t>,…..</a:t>
            </a:r>
          </a:p>
        </p:txBody>
      </p:sp>
      <p:grpSp>
        <p:nvGrpSpPr>
          <p:cNvPr id="4" name="Groupe 6">
            <a:extLst>
              <a:ext uri="{FF2B5EF4-FFF2-40B4-BE49-F238E27FC236}">
                <a16:creationId xmlns:a16="http://schemas.microsoft.com/office/drawing/2014/main" id="{EFE6E12C-B3D4-FCC2-0DE3-4286EACBBFDB}"/>
              </a:ext>
            </a:extLst>
          </p:cNvPr>
          <p:cNvGrpSpPr/>
          <p:nvPr/>
        </p:nvGrpSpPr>
        <p:grpSpPr>
          <a:xfrm>
            <a:off x="5958184" y="5124315"/>
            <a:ext cx="3600001" cy="1102738"/>
            <a:chOff x="5958184" y="5124315"/>
            <a:chExt cx="3600001" cy="1102738"/>
          </a:xfrm>
        </p:grpSpPr>
        <p:sp>
          <p:nvSpPr>
            <p:cNvPr id="5" name="Oval 3">
              <a:extLst>
                <a:ext uri="{FF2B5EF4-FFF2-40B4-BE49-F238E27FC236}">
                  <a16:creationId xmlns:a16="http://schemas.microsoft.com/office/drawing/2014/main" id="{A6538411-A37F-E554-F791-CAE96154A844}"/>
                </a:ext>
              </a:extLst>
            </p:cNvPr>
            <p:cNvSpPr/>
            <p:nvPr/>
          </p:nvSpPr>
          <p:spPr>
            <a:xfrm>
              <a:off x="5958184" y="5124315"/>
              <a:ext cx="3600001" cy="1102738"/>
            </a:xfrm>
            <a:custGeom>
              <a:avLst/>
              <a:gdLst>
                <a:gd name="f0" fmla="val 10800000"/>
                <a:gd name="f1" fmla="val 5400000"/>
                <a:gd name="f2" fmla="val 180"/>
                <a:gd name="f3" fmla="val w"/>
                <a:gd name="f4" fmla="val h"/>
                <a:gd name="f5" fmla="val 0"/>
                <a:gd name="f6" fmla="val 21600"/>
                <a:gd name="f7" fmla="*/ 5419351 1 1725033"/>
                <a:gd name="f8" fmla="*/ 10800 10800 1"/>
                <a:gd name="f9" fmla="+- 0 0 360"/>
                <a:gd name="f10" fmla="val 10800"/>
                <a:gd name="f11" fmla="+- 0 0 0"/>
                <a:gd name="f12" fmla="*/ f3 1 21600"/>
                <a:gd name="f13" fmla="*/ f4 1 21600"/>
                <a:gd name="f14" fmla="*/ 0 f7 1"/>
                <a:gd name="f15" fmla="*/ f5 f0 1"/>
                <a:gd name="f16" fmla="*/ f9 f0 1"/>
                <a:gd name="f17" fmla="+- f6 0 f5"/>
                <a:gd name="f18" fmla="*/ f11 f0 1"/>
                <a:gd name="f19" fmla="*/ f14 1 f2"/>
                <a:gd name="f20" fmla="*/ f15 1 f2"/>
                <a:gd name="f21" fmla="*/ f16 1 f2"/>
                <a:gd name="f22" fmla="*/ f17 1 21600"/>
                <a:gd name="f23" fmla="*/ f18 1 f2"/>
                <a:gd name="f24" fmla="+- 0 0 f19"/>
                <a:gd name="f25" fmla="+- f20 0 f1"/>
                <a:gd name="f26" fmla="+- f21 0 f1"/>
                <a:gd name="f27" fmla="*/ 3163 f22 1"/>
                <a:gd name="f28" fmla="*/ 18437 f22 1"/>
                <a:gd name="f29" fmla="*/ 10800 f22 1"/>
                <a:gd name="f30" fmla="*/ 0 f22 1"/>
                <a:gd name="f31" fmla="*/ 21600 f22 1"/>
                <a:gd name="f32" fmla="+- f23 0 f1"/>
                <a:gd name="f33" fmla="*/ f24 f0 1"/>
                <a:gd name="f34" fmla="+- f26 0 f25"/>
                <a:gd name="f35" fmla="*/ f29 1 f22"/>
                <a:gd name="f36" fmla="*/ f30 1 f22"/>
                <a:gd name="f37" fmla="*/ f27 1 f22"/>
                <a:gd name="f38" fmla="*/ f28 1 f22"/>
                <a:gd name="f39" fmla="*/ f31 1 f22"/>
                <a:gd name="f40" fmla="*/ f33 1 f7"/>
                <a:gd name="f41" fmla="*/ f37 f12 1"/>
                <a:gd name="f42" fmla="*/ f38 f12 1"/>
                <a:gd name="f43" fmla="*/ f38 f13 1"/>
                <a:gd name="f44" fmla="*/ f37 f13 1"/>
                <a:gd name="f45" fmla="*/ f35 f12 1"/>
                <a:gd name="f46" fmla="*/ f36 f13 1"/>
                <a:gd name="f47" fmla="*/ f36 f12 1"/>
                <a:gd name="f48" fmla="*/ f35 f13 1"/>
                <a:gd name="f49" fmla="*/ f39 f13 1"/>
                <a:gd name="f50" fmla="*/ f39 f12 1"/>
                <a:gd name="f51" fmla="+- f40 0 f1"/>
                <a:gd name="f52" fmla="+- f51 f1 0"/>
                <a:gd name="f53" fmla="*/ f52 f7 1"/>
                <a:gd name="f54" fmla="*/ f53 1 f0"/>
                <a:gd name="f55" fmla="+- 0 0 f54"/>
                <a:gd name="f56" fmla="+- 0 0 f55"/>
                <a:gd name="f57" fmla="*/ f56 f0 1"/>
                <a:gd name="f58" fmla="*/ f57 1 f7"/>
                <a:gd name="f59" fmla="+- f58 0 f1"/>
                <a:gd name="f60" fmla="cos 1 f59"/>
                <a:gd name="f61" fmla="sin 1 f59"/>
                <a:gd name="f62" fmla="+- 0 0 f60"/>
                <a:gd name="f63" fmla="+- 0 0 f61"/>
                <a:gd name="f64" fmla="+- 0 0 f62"/>
                <a:gd name="f65" fmla="+- 0 0 f63"/>
                <a:gd name="f66" fmla="val f64"/>
                <a:gd name="f67" fmla="val f65"/>
                <a:gd name="f68" fmla="+- 0 0 f66"/>
                <a:gd name="f69" fmla="+- 0 0 f67"/>
                <a:gd name="f70" fmla="*/ 10800 f68 1"/>
                <a:gd name="f71" fmla="*/ 10800 f69 1"/>
                <a:gd name="f72" fmla="*/ f70 f70 1"/>
                <a:gd name="f73" fmla="*/ f71 f71 1"/>
                <a:gd name="f74" fmla="+- f72 f73 0"/>
                <a:gd name="f75" fmla="sqrt f74"/>
                <a:gd name="f76" fmla="*/ f8 1 f75"/>
                <a:gd name="f77" fmla="*/ f68 f76 1"/>
                <a:gd name="f78" fmla="*/ f69 f76 1"/>
                <a:gd name="f79" fmla="+- 10800 0 f77"/>
                <a:gd name="f80" fmla="+- 10800 0 f78"/>
              </a:gdLst>
              <a:ahLst/>
              <a:cxnLst>
                <a:cxn ang="3cd4">
                  <a:pos x="hc" y="t"/>
                </a:cxn>
                <a:cxn ang="0">
                  <a:pos x="r" y="vc"/>
                </a:cxn>
                <a:cxn ang="cd4">
                  <a:pos x="hc" y="b"/>
                </a:cxn>
                <a:cxn ang="cd2">
                  <a:pos x="l" y="vc"/>
                </a:cxn>
                <a:cxn ang="f32">
                  <a:pos x="f45" y="f46"/>
                </a:cxn>
                <a:cxn ang="f32">
                  <a:pos x="f41" y="f44"/>
                </a:cxn>
                <a:cxn ang="f32">
                  <a:pos x="f47" y="f48"/>
                </a:cxn>
                <a:cxn ang="f32">
                  <a:pos x="f41" y="f43"/>
                </a:cxn>
                <a:cxn ang="f32">
                  <a:pos x="f45" y="f49"/>
                </a:cxn>
                <a:cxn ang="f32">
                  <a:pos x="f42" y="f43"/>
                </a:cxn>
                <a:cxn ang="f32">
                  <a:pos x="f50" y="f48"/>
                </a:cxn>
                <a:cxn ang="f32">
                  <a:pos x="f42" y="f44"/>
                </a:cxn>
              </a:cxnLst>
              <a:rect l="f41" t="f44" r="f42" b="f43"/>
              <a:pathLst>
                <a:path w="21600" h="21600">
                  <a:moveTo>
                    <a:pt x="f79" y="f80"/>
                  </a:moveTo>
                  <a:arcTo wR="f10" hR="f10" stAng="f25" swAng="f34"/>
                  <a:close/>
                </a:path>
              </a:pathLst>
            </a:custGeom>
            <a:solidFill>
              <a:srgbClr val="BBE0E3"/>
            </a:solidFill>
            <a:ln w="9363" cap="flat">
              <a:solidFill>
                <a:srgbClr val="000000"/>
              </a:solidFill>
              <a:prstDash val="solid"/>
              <a:miter/>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
          <p:nvSpPr>
            <p:cNvPr id="6" name="Rectangle 4">
              <a:extLst>
                <a:ext uri="{FF2B5EF4-FFF2-40B4-BE49-F238E27FC236}">
                  <a16:creationId xmlns:a16="http://schemas.microsoft.com/office/drawing/2014/main" id="{FB109E37-6371-E7D9-5C25-E7DD555176EB}"/>
                </a:ext>
              </a:extLst>
            </p:cNvPr>
            <p:cNvSpPr/>
            <p:nvPr/>
          </p:nvSpPr>
          <p:spPr>
            <a:xfrm>
              <a:off x="6282010" y="5468121"/>
              <a:ext cx="2952359" cy="606804"/>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1" compatLnSpc="0">
              <a:noAutofit/>
            </a:bodyPr>
            <a:lstStyle/>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b="1" dirty="0">
                  <a:solidFill>
                    <a:srgbClr val="000000"/>
                  </a:solidFill>
                  <a:latin typeface="Arial" pitchFamily="18"/>
                  <a:ea typeface="Microsoft YaHei" pitchFamily="1"/>
                  <a:cs typeface="Mangal" pitchFamily="2"/>
                </a:rPr>
                <a:t>Aides</a:t>
              </a:r>
              <a:r>
                <a:rPr lang="fr-FR" sz="1800" b="1" i="0" u="none" strike="noStrike" kern="1200" cap="none" spc="0" baseline="0" dirty="0">
                  <a:solidFill>
                    <a:srgbClr val="000000"/>
                  </a:solidFill>
                  <a:uFillTx/>
                  <a:latin typeface="Arial" pitchFamily="18"/>
                  <a:ea typeface="Microsoft YaHei" pitchFamily="1"/>
                  <a:cs typeface="Mangal" pitchFamily="2"/>
                </a:rPr>
                <a:t> possibles selon les situations</a:t>
              </a:r>
            </a:p>
          </p:txBody>
        </p:sp>
      </p:grpSp>
      <p:sp>
        <p:nvSpPr>
          <p:cNvPr id="8" name="ZoneTexte 4">
            <a:extLst>
              <a:ext uri="{FF2B5EF4-FFF2-40B4-BE49-F238E27FC236}">
                <a16:creationId xmlns:a16="http://schemas.microsoft.com/office/drawing/2014/main" id="{AB5EB7E0-0AAF-4DFC-918C-D32B7B22D8C2}"/>
              </a:ext>
            </a:extLst>
          </p:cNvPr>
          <p:cNvSpPr/>
          <p:nvPr/>
        </p:nvSpPr>
        <p:spPr>
          <a:xfrm>
            <a:off x="971641" y="6330958"/>
            <a:ext cx="7200360" cy="33371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1" compatLnSpc="0">
            <a:spAutoFit/>
          </a:bodyPr>
          <a:lstStyle/>
          <a:p>
            <a:pPr lvl="0" algn="ctr">
              <a:defRPr sz="1800" b="0" i="0" u="none" strike="noStrike" kern="0" cap="none" spc="0" baseline="0">
                <a:solidFill>
                  <a:srgbClr val="000000"/>
                </a:solidFill>
                <a:uFillTx/>
              </a:defRPr>
            </a:pPr>
            <a:r>
              <a:rPr lang="fr-FR" sz="1600" b="0" i="0" u="none" strike="noStrike" kern="1200" cap="none" spc="0" baseline="0" dirty="0">
                <a:solidFill>
                  <a:srgbClr val="000000"/>
                </a:solidFill>
                <a:uFillTx/>
                <a:latin typeface="Arial" pitchFamily="18"/>
                <a:ea typeface="Microsoft YaHei" pitchFamily="2"/>
                <a:cs typeface="Mangal" pitchFamily="2"/>
              </a:rPr>
              <a:t>Info Bac Pro </a:t>
            </a:r>
            <a:r>
              <a:rPr lang="fr-FR" sz="1600" b="0" i="0" u="none" strike="noStrike" kern="1200" cap="none" spc="0" baseline="0" dirty="0" err="1">
                <a:solidFill>
                  <a:srgbClr val="000000"/>
                </a:solidFill>
                <a:uFillTx/>
                <a:latin typeface="Arial" pitchFamily="18"/>
                <a:ea typeface="Microsoft YaHei" pitchFamily="2"/>
                <a:cs typeface="Mangal" pitchFamily="2"/>
              </a:rPr>
              <a:t>Patu</a:t>
            </a:r>
            <a:r>
              <a:rPr lang="fr-FR" sz="1600" b="0" i="0" u="none" strike="noStrike" kern="1200" cap="none" spc="0" baseline="0" dirty="0">
                <a:solidFill>
                  <a:srgbClr val="000000"/>
                </a:solidFill>
                <a:uFillTx/>
                <a:latin typeface="Arial" pitchFamily="18"/>
                <a:ea typeface="Microsoft YaHei" pitchFamily="2"/>
                <a:cs typeface="Mangal" pitchFamily="2"/>
              </a:rPr>
              <a:t> de Rosemont – CIO de Saint-Benoît – </a:t>
            </a:r>
            <a:r>
              <a:rPr lang="fr-FR" sz="1600" dirty="0">
                <a:solidFill>
                  <a:srgbClr val="000000"/>
                </a:solidFill>
                <a:latin typeface="Arial" pitchFamily="18"/>
                <a:ea typeface="Microsoft YaHei" pitchFamily="2"/>
                <a:cs typeface="Mangal" pitchFamily="2"/>
              </a:rPr>
              <a:t>2024/2025</a:t>
            </a:r>
            <a:endParaRPr lang="fr-FR" sz="1600" b="0" i="0" u="none" strike="noStrike" kern="1200" cap="none" spc="0" baseline="0" dirty="0">
              <a:solidFill>
                <a:srgbClr val="000000"/>
              </a:solidFill>
              <a:uFillTx/>
              <a:latin typeface="Arial" pitchFamily="18"/>
              <a:ea typeface="Microsoft YaHei" pitchFamily="2"/>
              <a:cs typeface="Mangal" pitchFamily="2"/>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page33">
    <p:spTree>
      <p:nvGrpSpPr>
        <p:cNvPr id="1" name=""/>
        <p:cNvGrpSpPr/>
        <p:nvPr/>
      </p:nvGrpSpPr>
      <p:grpSpPr>
        <a:xfrm>
          <a:off x="0" y="0"/>
          <a:ext cx="0" cy="0"/>
          <a:chOff x="0" y="0"/>
          <a:chExt cx="0" cy="0"/>
        </a:xfrm>
      </p:grpSpPr>
      <p:sp>
        <p:nvSpPr>
          <p:cNvPr id="2" name="Text Box 1">
            <a:extLst>
              <a:ext uri="{FF2B5EF4-FFF2-40B4-BE49-F238E27FC236}">
                <a16:creationId xmlns:a16="http://schemas.microsoft.com/office/drawing/2014/main" id="{3FC6DC46-DE21-E3C8-77EA-6D2FED0E25D8}"/>
              </a:ext>
            </a:extLst>
          </p:cNvPr>
          <p:cNvSpPr/>
          <p:nvPr/>
        </p:nvSpPr>
        <p:spPr>
          <a:xfrm>
            <a:off x="179277" y="274676"/>
            <a:ext cx="8784723" cy="1425238"/>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ctr" anchorCtr="0" compatLnSpc="0">
            <a:noAutofit/>
          </a:bodyPr>
          <a:lstStyle/>
          <a:p>
            <a:pPr marL="0" marR="0" lvl="0" indent="0" algn="just"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b="1" i="0" u="none" strike="noStrike" kern="1200" cap="none" spc="0" baseline="0">
                <a:solidFill>
                  <a:srgbClr val="000000"/>
                </a:solidFill>
                <a:uFillTx/>
                <a:latin typeface="Comic Sans MS" pitchFamily="66"/>
                <a:ea typeface="Microsoft YaHei" pitchFamily="1"/>
                <a:cs typeface="Mangal" pitchFamily="2"/>
              </a:rPr>
              <a:t>Où trouver l’information concernant mon orientation au LP (métiers, diplômes, formations, recherche emploi...) ?</a:t>
            </a:r>
          </a:p>
        </p:txBody>
      </p:sp>
      <p:sp>
        <p:nvSpPr>
          <p:cNvPr id="3" name="Text Box 2">
            <a:extLst>
              <a:ext uri="{FF2B5EF4-FFF2-40B4-BE49-F238E27FC236}">
                <a16:creationId xmlns:a16="http://schemas.microsoft.com/office/drawing/2014/main" id="{EF6D04C2-A80D-D0A6-61D4-68746DC223C9}"/>
              </a:ext>
            </a:extLst>
          </p:cNvPr>
          <p:cNvSpPr/>
          <p:nvPr/>
        </p:nvSpPr>
        <p:spPr>
          <a:xfrm>
            <a:off x="457017" y="1936168"/>
            <a:ext cx="8229243" cy="3924303"/>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t" anchorCtr="0" compatLnSpc="0">
            <a:noAutofit/>
          </a:bodyPr>
          <a:lstStyle/>
          <a:p>
            <a:pPr marL="0" marR="0" lvl="0" indent="0" algn="l" defTabSz="914400" rtl="0" fontAlgn="auto" hangingPunct="1">
              <a:lnSpc>
                <a:spcPct val="10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600" b="0" i="0" u="none" strike="noStrike" kern="1200" cap="none" spc="0" baseline="0" dirty="0">
                <a:solidFill>
                  <a:srgbClr val="000000"/>
                </a:solidFill>
                <a:uFillTx/>
                <a:latin typeface="Comic Sans MS" pitchFamily="66"/>
                <a:ea typeface="Microsoft YaHei" pitchFamily="1"/>
                <a:cs typeface="Mangal" pitchFamily="2"/>
              </a:rPr>
              <a:t>Au CDI dans les brochures du kiosque ONISEP, « après bac », « entrer dans le supérieur »</a:t>
            </a:r>
          </a:p>
          <a:p>
            <a:pPr marL="0" marR="0" lvl="0" indent="0" algn="l" defTabSz="914400" rtl="0" fontAlgn="auto" hangingPunct="1">
              <a:lnSpc>
                <a:spcPct val="10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600" b="0" i="0" u="none" strike="noStrike" kern="1200" cap="none" spc="0" baseline="0" dirty="0">
                <a:solidFill>
                  <a:srgbClr val="000000"/>
                </a:solidFill>
                <a:uFillTx/>
                <a:latin typeface="Comic Sans MS" pitchFamily="66"/>
                <a:ea typeface="Microsoft YaHei" pitchFamily="1"/>
                <a:cs typeface="Mangal" pitchFamily="2"/>
              </a:rPr>
              <a:t>Sur internet</a:t>
            </a:r>
          </a:p>
          <a:p>
            <a:pPr marL="0" marR="0" lvl="0" indent="0" algn="l" defTabSz="914400" rtl="0" fontAlgn="auto" hangingPunct="1">
              <a:lnSpc>
                <a:spcPct val="10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600" b="0" i="0" u="none" strike="noStrike" kern="1200" cap="none" spc="0" baseline="0" dirty="0">
                <a:solidFill>
                  <a:srgbClr val="000000"/>
                </a:solidFill>
                <a:uFillTx/>
                <a:latin typeface="Comic Sans MS" pitchFamily="66"/>
                <a:ea typeface="Microsoft YaHei" pitchFamily="1"/>
                <a:cs typeface="Mangal" pitchFamily="2"/>
              </a:rPr>
              <a:t> parcoursup.fr</a:t>
            </a:r>
          </a:p>
          <a:p>
            <a:pPr marL="0" marR="0" lvl="0" indent="0" algn="l" defTabSz="914400" rtl="0" fontAlgn="auto" hangingPunct="1">
              <a:lnSpc>
                <a:spcPct val="10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600" b="0" i="0" u="none" strike="noStrike" kern="1200" cap="none" spc="0" baseline="0" dirty="0">
                <a:solidFill>
                  <a:srgbClr val="000000"/>
                </a:solidFill>
                <a:uFillTx/>
                <a:latin typeface="Comic Sans MS" pitchFamily="66"/>
                <a:ea typeface="Microsoft YaHei" pitchFamily="1"/>
                <a:cs typeface="Mangal" pitchFamily="2"/>
              </a:rPr>
              <a:t>Terminales 2023-2024</a:t>
            </a:r>
          </a:p>
          <a:p>
            <a:pPr marL="0" marR="0" lvl="0" indent="0" algn="l" defTabSz="914400" rtl="0" fontAlgn="auto" hangingPunct="1">
              <a:lnSpc>
                <a:spcPct val="10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600" b="0" i="0" u="none" strike="noStrike" kern="1200" cap="none" spc="0" baseline="0" dirty="0">
                <a:solidFill>
                  <a:srgbClr val="000000"/>
                </a:solidFill>
                <a:uFillTx/>
                <a:latin typeface="Comic Sans MS" pitchFamily="66"/>
                <a:ea typeface="Microsoft YaHei" pitchFamily="1"/>
                <a:cs typeface="Mangal" pitchFamily="2"/>
              </a:rPr>
              <a:t> onisep.fr</a:t>
            </a:r>
          </a:p>
          <a:p>
            <a:pPr marL="0" marR="0" lvl="0" indent="0" algn="l" defTabSz="914400" rtl="0" fontAlgn="auto" hangingPunct="1">
              <a:lnSpc>
                <a:spcPct val="10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600" b="0" i="0" u="none" strike="noStrike" kern="1200" cap="none" spc="0" baseline="0" dirty="0">
                <a:solidFill>
                  <a:srgbClr val="000000"/>
                </a:solidFill>
                <a:uFillTx/>
                <a:latin typeface="Comic Sans MS" pitchFamily="66"/>
                <a:ea typeface="Microsoft YaHei" pitchFamily="1"/>
                <a:cs typeface="Mangal" pitchFamily="2"/>
              </a:rPr>
              <a:t> formanoo.org</a:t>
            </a:r>
          </a:p>
          <a:p>
            <a:pPr marL="0" marR="0" lvl="0" indent="0" algn="l" defTabSz="914400" rtl="0" fontAlgn="auto" hangingPunct="1">
              <a:lnSpc>
                <a:spcPct val="10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600" b="0" i="0" u="none" strike="noStrike" kern="1200" cap="none" spc="0" baseline="0" dirty="0">
                <a:solidFill>
                  <a:srgbClr val="000000"/>
                </a:solidFill>
                <a:uFillTx/>
                <a:latin typeface="Comic Sans MS" pitchFamily="66"/>
                <a:ea typeface="Microsoft YaHei" pitchFamily="1"/>
                <a:cs typeface="Mangal" pitchFamily="2"/>
              </a:rPr>
              <a:t> Pole-emploi.fr</a:t>
            </a:r>
          </a:p>
          <a:p>
            <a:pPr marL="457200" marR="0" lvl="0" indent="0" algn="l" defTabSz="914400" rtl="0" fontAlgn="auto" hangingPunct="1">
              <a:lnSpc>
                <a:spcPct val="100000"/>
              </a:lnSpc>
              <a:spcBef>
                <a:spcPts val="0"/>
              </a:spcBef>
              <a:spcAft>
                <a:spcPts val="0"/>
              </a:spcAft>
              <a:buNone/>
              <a:tabLst>
                <a:tab pos="457200" algn="l"/>
                <a:tab pos="905036" algn="l"/>
                <a:tab pos="1353961" algn="l"/>
                <a:tab pos="1803242" algn="l"/>
                <a:tab pos="2252523" algn="l"/>
                <a:tab pos="2701795" algn="l"/>
                <a:tab pos="3151077" algn="l"/>
                <a:tab pos="3600358" algn="l"/>
                <a:tab pos="4049639" algn="l"/>
                <a:tab pos="4498921" algn="l"/>
                <a:tab pos="4948202" algn="l"/>
                <a:tab pos="5397483" algn="l"/>
                <a:tab pos="5846755" algn="l"/>
                <a:tab pos="6296037" algn="l"/>
                <a:tab pos="6745318" algn="l"/>
                <a:tab pos="7194599" algn="l"/>
                <a:tab pos="7643881" algn="l"/>
                <a:tab pos="8093162" algn="l"/>
                <a:tab pos="8542443" algn="l"/>
                <a:tab pos="8991715" algn="l"/>
                <a:tab pos="9440997" algn="l"/>
              </a:tabLst>
              <a:defRPr sz="1800" b="0" i="0" u="none" strike="noStrike" kern="0" cap="none" spc="0" baseline="0">
                <a:solidFill>
                  <a:srgbClr val="000000"/>
                </a:solidFill>
                <a:uFillTx/>
              </a:defRPr>
            </a:pPr>
            <a:endParaRPr lang="fr-FR" sz="3200" b="0" i="0" u="none" strike="noStrike" kern="1200" cap="none" spc="0" baseline="0" dirty="0">
              <a:solidFill>
                <a:srgbClr val="000000"/>
              </a:solidFill>
              <a:uFillTx/>
              <a:latin typeface="Comic Sans MS" pitchFamily="66"/>
              <a:ea typeface="Microsoft YaHei" pitchFamily="1"/>
              <a:cs typeface="Mangal" pitchFamily="2"/>
            </a:endParaRPr>
          </a:p>
        </p:txBody>
      </p:sp>
      <p:sp>
        <p:nvSpPr>
          <p:cNvPr id="5" name="ZoneTexte 4">
            <a:extLst>
              <a:ext uri="{FF2B5EF4-FFF2-40B4-BE49-F238E27FC236}">
                <a16:creationId xmlns:a16="http://schemas.microsoft.com/office/drawing/2014/main" id="{C7CE2B90-CBDF-4F69-9BFF-B6CBFBB02F80}"/>
              </a:ext>
            </a:extLst>
          </p:cNvPr>
          <p:cNvSpPr/>
          <p:nvPr/>
        </p:nvSpPr>
        <p:spPr>
          <a:xfrm>
            <a:off x="971641" y="6330958"/>
            <a:ext cx="7200360" cy="33371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1" compatLnSpc="0">
            <a:spAutoFit/>
          </a:bodyPr>
          <a:lstStyle/>
          <a:p>
            <a:pPr lvl="0" algn="ctr">
              <a:defRPr sz="1800" b="0" i="0" u="none" strike="noStrike" kern="0" cap="none" spc="0" baseline="0">
                <a:solidFill>
                  <a:srgbClr val="000000"/>
                </a:solidFill>
                <a:uFillTx/>
              </a:defRPr>
            </a:pPr>
            <a:r>
              <a:rPr lang="fr-FR" sz="1600" b="0" i="0" u="none" strike="noStrike" kern="1200" cap="none" spc="0" baseline="0" dirty="0">
                <a:solidFill>
                  <a:srgbClr val="000000"/>
                </a:solidFill>
                <a:uFillTx/>
                <a:latin typeface="Arial" pitchFamily="18"/>
                <a:ea typeface="Microsoft YaHei" pitchFamily="2"/>
                <a:cs typeface="Mangal" pitchFamily="2"/>
              </a:rPr>
              <a:t>Info Bac Pro </a:t>
            </a:r>
            <a:r>
              <a:rPr lang="fr-FR" sz="1600" b="0" i="0" u="none" strike="noStrike" kern="1200" cap="none" spc="0" baseline="0" dirty="0" err="1">
                <a:solidFill>
                  <a:srgbClr val="000000"/>
                </a:solidFill>
                <a:uFillTx/>
                <a:latin typeface="Arial" pitchFamily="18"/>
                <a:ea typeface="Microsoft YaHei" pitchFamily="2"/>
                <a:cs typeface="Mangal" pitchFamily="2"/>
              </a:rPr>
              <a:t>Patu</a:t>
            </a:r>
            <a:r>
              <a:rPr lang="fr-FR" sz="1600" b="0" i="0" u="none" strike="noStrike" kern="1200" cap="none" spc="0" baseline="0" dirty="0">
                <a:solidFill>
                  <a:srgbClr val="000000"/>
                </a:solidFill>
                <a:uFillTx/>
                <a:latin typeface="Arial" pitchFamily="18"/>
                <a:ea typeface="Microsoft YaHei" pitchFamily="2"/>
                <a:cs typeface="Mangal" pitchFamily="2"/>
              </a:rPr>
              <a:t> de Rosemont – CIO de Saint-Benoît – </a:t>
            </a:r>
            <a:r>
              <a:rPr lang="fr-FR" sz="1600" dirty="0">
                <a:solidFill>
                  <a:srgbClr val="000000"/>
                </a:solidFill>
                <a:latin typeface="Arial" pitchFamily="18"/>
                <a:ea typeface="Microsoft YaHei" pitchFamily="2"/>
                <a:cs typeface="Mangal" pitchFamily="2"/>
              </a:rPr>
              <a:t>2024/2025</a:t>
            </a:r>
            <a:endParaRPr lang="fr-FR" sz="1600" b="0" i="0" u="none" strike="noStrike" kern="1200" cap="none" spc="0" baseline="0" dirty="0">
              <a:solidFill>
                <a:srgbClr val="000000"/>
              </a:solidFill>
              <a:uFillTx/>
              <a:latin typeface="Arial" pitchFamily="18"/>
              <a:ea typeface="Microsoft YaHei" pitchFamily="2"/>
              <a:cs typeface="Mangal" pitchFamily="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page4">
    <p:spTree>
      <p:nvGrpSpPr>
        <p:cNvPr id="1" name=""/>
        <p:cNvGrpSpPr/>
        <p:nvPr/>
      </p:nvGrpSpPr>
      <p:grpSpPr>
        <a:xfrm>
          <a:off x="0" y="0"/>
          <a:ext cx="0" cy="0"/>
          <a:chOff x="0" y="0"/>
          <a:chExt cx="0" cy="0"/>
        </a:xfrm>
      </p:grpSpPr>
      <p:sp>
        <p:nvSpPr>
          <p:cNvPr id="2" name="Text Box 1">
            <a:extLst>
              <a:ext uri="{FF2B5EF4-FFF2-40B4-BE49-F238E27FC236}">
                <a16:creationId xmlns:a16="http://schemas.microsoft.com/office/drawing/2014/main" id="{C8202756-EF52-91F3-422D-544DCFB6285A}"/>
              </a:ext>
            </a:extLst>
          </p:cNvPr>
          <p:cNvSpPr/>
          <p:nvPr/>
        </p:nvSpPr>
        <p:spPr>
          <a:xfrm>
            <a:off x="457200" y="274676"/>
            <a:ext cx="8229243" cy="99323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ctr" anchorCtr="1" compatLnSpc="0">
            <a:noAutofit/>
          </a:bodyPr>
          <a:lstStyle/>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4400" b="1" i="0" u="none" strike="noStrike" kern="1200" cap="none" spc="0" baseline="0" dirty="0">
                <a:solidFill>
                  <a:srgbClr val="000000"/>
                </a:solidFill>
                <a:uFillTx/>
                <a:latin typeface="Comic Sans MS" pitchFamily="66"/>
                <a:ea typeface="Microsoft YaHei" pitchFamily="1"/>
                <a:cs typeface="Mangal" pitchFamily="2"/>
              </a:rPr>
              <a:t>2. POURSUITES</a:t>
            </a:r>
            <a:r>
              <a:rPr lang="fr-FR" sz="3600" b="1" i="0" u="none" strike="noStrike" kern="1200" cap="none" spc="0" baseline="0" dirty="0">
                <a:solidFill>
                  <a:srgbClr val="000000"/>
                </a:solidFill>
                <a:uFillTx/>
                <a:latin typeface="Comic Sans MS" pitchFamily="66"/>
                <a:ea typeface="Microsoft YaHei" pitchFamily="1"/>
                <a:cs typeface="Mangal" pitchFamily="2"/>
              </a:rPr>
              <a:t> </a:t>
            </a:r>
            <a:r>
              <a:rPr lang="fr-FR" sz="4400" b="1" i="0" u="none" strike="noStrike" kern="1200" cap="none" spc="0" baseline="0" dirty="0">
                <a:solidFill>
                  <a:srgbClr val="000000"/>
                </a:solidFill>
                <a:uFillTx/>
                <a:latin typeface="Comic Sans MS" pitchFamily="66"/>
                <a:ea typeface="Microsoft YaHei" pitchFamily="1"/>
                <a:cs typeface="Mangal" pitchFamily="2"/>
              </a:rPr>
              <a:t>D’ETUDES</a:t>
            </a:r>
          </a:p>
        </p:txBody>
      </p:sp>
      <p:sp>
        <p:nvSpPr>
          <p:cNvPr id="3" name="Rectangle 2">
            <a:extLst>
              <a:ext uri="{FF2B5EF4-FFF2-40B4-BE49-F238E27FC236}">
                <a16:creationId xmlns:a16="http://schemas.microsoft.com/office/drawing/2014/main" id="{8EB85262-0760-D1A2-5325-3DB51C06581F}"/>
              </a:ext>
            </a:extLst>
          </p:cNvPr>
          <p:cNvSpPr/>
          <p:nvPr/>
        </p:nvSpPr>
        <p:spPr>
          <a:xfrm>
            <a:off x="2987637" y="5229362"/>
            <a:ext cx="2233083" cy="720364"/>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w="9363" cap="flat">
            <a:solidFill>
              <a:srgbClr val="000000"/>
            </a:solidFill>
            <a:prstDash val="solid"/>
            <a:miter/>
          </a:ln>
        </p:spPr>
        <p:txBody>
          <a:bodyPr vert="horz" wrap="none" lIns="90004" tIns="44997" rIns="90004" bIns="44997" anchor="ctr" anchorCtr="1" compatLnSpc="0">
            <a:noAutofit/>
          </a:bodyPr>
          <a:lstStyle/>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1" i="0" u="none" strike="noStrike" kern="1200" cap="none" spc="0" baseline="0">
                <a:solidFill>
                  <a:srgbClr val="000000"/>
                </a:solidFill>
                <a:uFillTx/>
                <a:latin typeface="Arial" pitchFamily="18"/>
                <a:ea typeface="Microsoft YaHei" pitchFamily="1"/>
                <a:cs typeface="Mangal" pitchFamily="2"/>
              </a:rPr>
              <a:t>BAC PRO</a:t>
            </a:r>
          </a:p>
        </p:txBody>
      </p:sp>
      <p:sp>
        <p:nvSpPr>
          <p:cNvPr id="4" name="Rectangle 3">
            <a:extLst>
              <a:ext uri="{FF2B5EF4-FFF2-40B4-BE49-F238E27FC236}">
                <a16:creationId xmlns:a16="http://schemas.microsoft.com/office/drawing/2014/main" id="{31E8583B-7703-10C6-F0AD-C8B6E612255D}"/>
              </a:ext>
            </a:extLst>
          </p:cNvPr>
          <p:cNvSpPr/>
          <p:nvPr/>
        </p:nvSpPr>
        <p:spPr>
          <a:xfrm>
            <a:off x="179277" y="1989002"/>
            <a:ext cx="1512362" cy="614156"/>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w="9363" cap="flat">
            <a:solidFill>
              <a:srgbClr val="000000"/>
            </a:solidFill>
            <a:prstDash val="solid"/>
            <a:miter/>
          </a:ln>
        </p:spPr>
        <p:txBody>
          <a:bodyPr vert="horz" wrap="square" lIns="90004" tIns="44997" rIns="90004" bIns="44997" anchor="t" anchorCtr="1" compatLnSpc="0">
            <a:noAutofit/>
          </a:bodyPr>
          <a:lstStyle/>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none" strike="noStrike" kern="1200" cap="none" spc="0" baseline="0">
                <a:solidFill>
                  <a:srgbClr val="000000"/>
                </a:solidFill>
                <a:uFillTx/>
                <a:latin typeface="Arial" pitchFamily="18"/>
                <a:ea typeface="Microsoft YaHei" pitchFamily="1"/>
                <a:cs typeface="Mangal" pitchFamily="2"/>
              </a:rPr>
              <a:t>BTS</a:t>
            </a:r>
          </a:p>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1000" b="0" i="0" u="none" strike="noStrike" kern="1200" cap="none" spc="0" baseline="0">
              <a:solidFill>
                <a:srgbClr val="000000"/>
              </a:solidFill>
              <a:uFillTx/>
              <a:latin typeface="Arial" pitchFamily="18"/>
              <a:ea typeface="Microsoft YaHei" pitchFamily="1"/>
              <a:cs typeface="Mangal" pitchFamily="2"/>
            </a:endParaRPr>
          </a:p>
          <a:p>
            <a:pPr marL="0" marR="0" lvl="0" indent="0" algn="ctr" defTabSz="914400" rtl="0" fontAlgn="auto" hangingPunct="1">
              <a:lnSpc>
                <a:spcPct val="3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1800" b="1" i="0" u="none" strike="noStrike" kern="1200" cap="none" spc="0" baseline="0">
                <a:solidFill>
                  <a:srgbClr val="000000"/>
                </a:solidFill>
                <a:uFillTx/>
                <a:latin typeface="Arial" pitchFamily="18"/>
                <a:ea typeface="Microsoft YaHei" pitchFamily="1"/>
                <a:cs typeface="Mangal" pitchFamily="2"/>
              </a:rPr>
              <a:t> (2ans)</a:t>
            </a:r>
          </a:p>
        </p:txBody>
      </p:sp>
      <p:sp>
        <p:nvSpPr>
          <p:cNvPr id="5" name="Rectangle 4">
            <a:extLst>
              <a:ext uri="{FF2B5EF4-FFF2-40B4-BE49-F238E27FC236}">
                <a16:creationId xmlns:a16="http://schemas.microsoft.com/office/drawing/2014/main" id="{61DF768B-16CD-85B1-0AEE-44A7AA14ECE0}"/>
              </a:ext>
            </a:extLst>
          </p:cNvPr>
          <p:cNvSpPr/>
          <p:nvPr/>
        </p:nvSpPr>
        <p:spPr>
          <a:xfrm>
            <a:off x="6877083" y="2852644"/>
            <a:ext cx="1439640" cy="642603"/>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w="9363" cap="flat">
            <a:solidFill>
              <a:srgbClr val="000000"/>
            </a:solidFill>
            <a:prstDash val="solid"/>
            <a:miter/>
          </a:ln>
        </p:spPr>
        <p:txBody>
          <a:bodyPr vert="horz" wrap="square" lIns="90004" tIns="44997" rIns="90004" bIns="44997" anchor="ctr" anchorCtr="1" compatLnSpc="0">
            <a:noAutofit/>
          </a:bodyPr>
          <a:lstStyle/>
          <a:p>
            <a:pPr marL="0" marR="0" lvl="0" indent="0" algn="ctr"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1800" b="1" i="0" u="none" strike="noStrike" kern="1200" cap="none" spc="0" baseline="0">
                <a:solidFill>
                  <a:srgbClr val="000000"/>
                </a:solidFill>
                <a:uFillTx/>
                <a:latin typeface="Arial" pitchFamily="18"/>
                <a:ea typeface="Microsoft YaHei" pitchFamily="1"/>
                <a:cs typeface="Mangal" pitchFamily="2"/>
              </a:rPr>
              <a:t>BUT</a:t>
            </a:r>
          </a:p>
          <a:p>
            <a:pPr marL="0" marR="0" lvl="0" indent="0" algn="ctr"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1800" b="1" i="0" u="none" strike="noStrike" kern="1200" cap="none" spc="0" baseline="0">
                <a:solidFill>
                  <a:srgbClr val="000000"/>
                </a:solidFill>
                <a:uFillTx/>
                <a:latin typeface="Arial" pitchFamily="18"/>
                <a:ea typeface="Microsoft YaHei" pitchFamily="1"/>
                <a:cs typeface="Mangal" pitchFamily="2"/>
              </a:rPr>
              <a:t>(3ans)</a:t>
            </a:r>
          </a:p>
        </p:txBody>
      </p:sp>
      <p:sp>
        <p:nvSpPr>
          <p:cNvPr id="6" name="Rectangle 5">
            <a:extLst>
              <a:ext uri="{FF2B5EF4-FFF2-40B4-BE49-F238E27FC236}">
                <a16:creationId xmlns:a16="http://schemas.microsoft.com/office/drawing/2014/main" id="{1EB51984-849D-D46C-0AF2-5548F3CA44E4}"/>
              </a:ext>
            </a:extLst>
          </p:cNvPr>
          <p:cNvSpPr/>
          <p:nvPr/>
        </p:nvSpPr>
        <p:spPr>
          <a:xfrm>
            <a:off x="2771637" y="1989002"/>
            <a:ext cx="1799996" cy="642603"/>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w="9363" cap="flat">
            <a:solidFill>
              <a:srgbClr val="000000"/>
            </a:solidFill>
            <a:prstDash val="solid"/>
            <a:miter/>
          </a:ln>
        </p:spPr>
        <p:txBody>
          <a:bodyPr vert="horz" wrap="square" lIns="90004" tIns="44997" rIns="90004" bIns="44997" anchor="ctr" anchorCtr="1" compatLnSpc="0">
            <a:noAutofit/>
          </a:bodyPr>
          <a:lstStyle/>
          <a:p>
            <a:pPr marL="0" marR="0" lvl="0" indent="0" algn="ctr"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1800" b="1" i="0" u="none" strike="noStrike" kern="1200" cap="none" spc="0" baseline="0">
                <a:solidFill>
                  <a:srgbClr val="000000"/>
                </a:solidFill>
                <a:uFillTx/>
                <a:latin typeface="Arial" pitchFamily="18"/>
                <a:ea typeface="Microsoft YaHei" pitchFamily="1"/>
                <a:cs typeface="Mangal" pitchFamily="2"/>
              </a:rPr>
              <a:t>MC / FC / FCIL</a:t>
            </a:r>
          </a:p>
          <a:p>
            <a:pPr marL="0" marR="0" lvl="0" indent="0" algn="ctr"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1800" b="1" i="0" u="none" strike="noStrike" kern="1200" cap="none" spc="0" baseline="0">
                <a:solidFill>
                  <a:srgbClr val="000000"/>
                </a:solidFill>
                <a:uFillTx/>
                <a:latin typeface="Arial" pitchFamily="18"/>
                <a:ea typeface="Microsoft YaHei" pitchFamily="1"/>
                <a:cs typeface="Mangal" pitchFamily="2"/>
              </a:rPr>
              <a:t> (1 an)</a:t>
            </a:r>
          </a:p>
        </p:txBody>
      </p:sp>
      <p:sp>
        <p:nvSpPr>
          <p:cNvPr id="7" name="Rectangle 7">
            <a:extLst>
              <a:ext uri="{FF2B5EF4-FFF2-40B4-BE49-F238E27FC236}">
                <a16:creationId xmlns:a16="http://schemas.microsoft.com/office/drawing/2014/main" id="{7A284D99-9375-45E3-3889-54EEE3D6FF30}"/>
              </a:ext>
            </a:extLst>
          </p:cNvPr>
          <p:cNvSpPr/>
          <p:nvPr/>
        </p:nvSpPr>
        <p:spPr>
          <a:xfrm>
            <a:off x="6300718" y="3789355"/>
            <a:ext cx="2663638" cy="33299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w="9363" cap="flat">
            <a:solidFill>
              <a:srgbClr val="000000"/>
            </a:solidFill>
            <a:prstDash val="solid"/>
            <a:miter/>
          </a:ln>
        </p:spPr>
        <p:txBody>
          <a:bodyPr vert="horz" wrap="square" lIns="90004" tIns="44997" rIns="90004" bIns="44997" anchor="t" anchorCtr="1" compatLnSpc="0">
            <a:noAutofit/>
          </a:bodyPr>
          <a:lstStyle/>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1600" b="1" i="0" u="none" strike="noStrike" kern="1200" cap="none" spc="0" baseline="0">
                <a:solidFill>
                  <a:srgbClr val="000000"/>
                </a:solidFill>
                <a:uFillTx/>
                <a:latin typeface="Arial" pitchFamily="18"/>
                <a:ea typeface="Microsoft YaHei" pitchFamily="1"/>
                <a:cs typeface="Mangal" pitchFamily="2"/>
              </a:rPr>
              <a:t>Université, Beaux Arts…</a:t>
            </a:r>
          </a:p>
        </p:txBody>
      </p:sp>
      <p:sp>
        <p:nvSpPr>
          <p:cNvPr id="8" name="Line 8">
            <a:extLst>
              <a:ext uri="{FF2B5EF4-FFF2-40B4-BE49-F238E27FC236}">
                <a16:creationId xmlns:a16="http://schemas.microsoft.com/office/drawing/2014/main" id="{9590F448-08D1-B35A-ECDD-9195857BB872}"/>
              </a:ext>
            </a:extLst>
          </p:cNvPr>
          <p:cNvSpPr/>
          <p:nvPr/>
        </p:nvSpPr>
        <p:spPr>
          <a:xfrm flipH="1" flipV="1">
            <a:off x="1253880" y="2631963"/>
            <a:ext cx="1954438" cy="2601714"/>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9363" cap="flat">
            <a:solidFill>
              <a:srgbClr val="000000"/>
            </a:solidFill>
            <a:prstDash val="solid"/>
            <a:miter/>
            <a:tailEnd type="arrow"/>
          </a:ln>
        </p:spPr>
        <p:txBody>
          <a:bodyPr vert="horz" wrap="square" lIns="90004" tIns="44997" rIns="90004" bIns="44997" anchor="t" anchorCtr="1"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
        <p:nvSpPr>
          <p:cNvPr id="9" name="Line 9">
            <a:extLst>
              <a:ext uri="{FF2B5EF4-FFF2-40B4-BE49-F238E27FC236}">
                <a16:creationId xmlns:a16="http://schemas.microsoft.com/office/drawing/2014/main" id="{62A0EF74-D1A7-E37B-B879-574351A2A49A}"/>
              </a:ext>
            </a:extLst>
          </p:cNvPr>
          <p:cNvSpPr/>
          <p:nvPr/>
        </p:nvSpPr>
        <p:spPr>
          <a:xfrm flipH="1" flipV="1">
            <a:off x="2479322" y="2703240"/>
            <a:ext cx="1160638" cy="2530437"/>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9363" cap="flat">
            <a:solidFill>
              <a:srgbClr val="000000"/>
            </a:solidFill>
            <a:prstDash val="solid"/>
            <a:miter/>
            <a:tailEnd type="arrow"/>
          </a:ln>
        </p:spPr>
        <p:txBody>
          <a:bodyPr vert="horz" wrap="square" lIns="90004" tIns="44997" rIns="90004" bIns="44997" anchor="t" anchorCtr="1"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
        <p:nvSpPr>
          <p:cNvPr id="10" name="Line 10">
            <a:extLst>
              <a:ext uri="{FF2B5EF4-FFF2-40B4-BE49-F238E27FC236}">
                <a16:creationId xmlns:a16="http://schemas.microsoft.com/office/drawing/2014/main" id="{8CBAE3EF-6694-DD0B-F67C-A20BFD2ABB84}"/>
              </a:ext>
            </a:extLst>
          </p:cNvPr>
          <p:cNvSpPr/>
          <p:nvPr/>
        </p:nvSpPr>
        <p:spPr>
          <a:xfrm flipV="1">
            <a:off x="4356000" y="2631963"/>
            <a:ext cx="936720" cy="2601714"/>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9363" cap="flat">
            <a:solidFill>
              <a:srgbClr val="000000"/>
            </a:solidFill>
            <a:custDash>
              <a:ds d="139944" sp="139944"/>
            </a:custDash>
            <a:miter/>
            <a:tailEnd type="arrow"/>
          </a:ln>
        </p:spPr>
        <p:txBody>
          <a:bodyPr vert="horz" wrap="square" lIns="90004" tIns="44997" rIns="90004" bIns="44997" anchor="t" anchorCtr="1"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
        <p:nvSpPr>
          <p:cNvPr id="11" name="Line 11">
            <a:extLst>
              <a:ext uri="{FF2B5EF4-FFF2-40B4-BE49-F238E27FC236}">
                <a16:creationId xmlns:a16="http://schemas.microsoft.com/office/drawing/2014/main" id="{D1907970-C895-3959-1FD6-466CFAD79109}"/>
              </a:ext>
            </a:extLst>
          </p:cNvPr>
          <p:cNvSpPr/>
          <p:nvPr/>
        </p:nvSpPr>
        <p:spPr>
          <a:xfrm flipV="1">
            <a:off x="4859277" y="4144682"/>
            <a:ext cx="1441441" cy="1088995"/>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9363" cap="flat">
            <a:solidFill>
              <a:srgbClr val="000000"/>
            </a:solidFill>
            <a:custDash>
              <a:ds d="139944" sp="139944"/>
            </a:custDash>
            <a:miter/>
            <a:tailEnd type="arrow"/>
          </a:ln>
        </p:spPr>
        <p:txBody>
          <a:bodyPr vert="horz" wrap="square" lIns="90004" tIns="44997" rIns="90004" bIns="44997" anchor="t" anchorCtr="1"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
        <p:nvSpPr>
          <p:cNvPr id="12" name="Rectangle 12">
            <a:extLst>
              <a:ext uri="{FF2B5EF4-FFF2-40B4-BE49-F238E27FC236}">
                <a16:creationId xmlns:a16="http://schemas.microsoft.com/office/drawing/2014/main" id="{2E9AD821-73A0-37FD-6B24-987952B6C792}"/>
              </a:ext>
            </a:extLst>
          </p:cNvPr>
          <p:cNvSpPr/>
          <p:nvPr/>
        </p:nvSpPr>
        <p:spPr>
          <a:xfrm>
            <a:off x="1763639" y="1989002"/>
            <a:ext cx="936363" cy="642603"/>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w="9363" cap="flat">
            <a:solidFill>
              <a:srgbClr val="000000"/>
            </a:solidFill>
            <a:prstDash val="solid"/>
            <a:miter/>
          </a:ln>
        </p:spPr>
        <p:txBody>
          <a:bodyPr vert="horz" wrap="square" lIns="90004" tIns="44997" rIns="90004" bIns="44997" anchor="ctr" anchorCtr="0" compatLnSpc="0">
            <a:noAutofit/>
          </a:bodyPr>
          <a:lstStyle/>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1800" i="0" u="none" strike="noStrike" kern="1200" cap="none" spc="0" baseline="0" dirty="0">
                <a:solidFill>
                  <a:srgbClr val="000000"/>
                </a:solidFill>
                <a:uFillTx/>
                <a:latin typeface="Arial" pitchFamily="18"/>
                <a:ea typeface="Microsoft YaHei" pitchFamily="1"/>
                <a:cs typeface="Mangal" pitchFamily="2"/>
              </a:rPr>
              <a:t>DMA</a:t>
            </a: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1800" i="0" u="none" strike="noStrike" kern="1200" cap="none" spc="0" baseline="0" dirty="0">
                <a:solidFill>
                  <a:srgbClr val="000000"/>
                </a:solidFill>
                <a:uFillTx/>
                <a:latin typeface="Arial" pitchFamily="18"/>
                <a:ea typeface="Microsoft YaHei" pitchFamily="1"/>
                <a:cs typeface="Mangal" pitchFamily="2"/>
              </a:rPr>
              <a:t>(2ans</a:t>
            </a:r>
            <a:r>
              <a:rPr lang="fr-FR" sz="1800" b="1" i="0" u="none" strike="noStrike" kern="1200" cap="none" spc="0" baseline="0" dirty="0">
                <a:solidFill>
                  <a:srgbClr val="000000"/>
                </a:solidFill>
                <a:uFillTx/>
                <a:latin typeface="Arial" pitchFamily="18"/>
                <a:ea typeface="Microsoft YaHei" pitchFamily="1"/>
                <a:cs typeface="Mangal" pitchFamily="2"/>
              </a:rPr>
              <a:t>)</a:t>
            </a:r>
          </a:p>
        </p:txBody>
      </p:sp>
      <p:sp>
        <p:nvSpPr>
          <p:cNvPr id="13" name="Line 13">
            <a:extLst>
              <a:ext uri="{FF2B5EF4-FFF2-40B4-BE49-F238E27FC236}">
                <a16:creationId xmlns:a16="http://schemas.microsoft.com/office/drawing/2014/main" id="{C1E9A6AF-C126-D29D-05DB-BBAECE5BC9C9}"/>
              </a:ext>
            </a:extLst>
          </p:cNvPr>
          <p:cNvSpPr/>
          <p:nvPr/>
        </p:nvSpPr>
        <p:spPr>
          <a:xfrm flipH="1" flipV="1">
            <a:off x="3414598" y="2631963"/>
            <a:ext cx="441362" cy="2601714"/>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9363" cap="flat">
            <a:solidFill>
              <a:srgbClr val="000000"/>
            </a:solidFill>
            <a:prstDash val="solid"/>
            <a:miter/>
            <a:tailEnd type="arrow"/>
          </a:ln>
        </p:spPr>
        <p:txBody>
          <a:bodyPr vert="horz" wrap="square" lIns="90004" tIns="44997" rIns="90004" bIns="44997" anchor="t" anchorCtr="1"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
        <p:nvSpPr>
          <p:cNvPr id="14" name="Rectangle 14">
            <a:extLst>
              <a:ext uri="{FF2B5EF4-FFF2-40B4-BE49-F238E27FC236}">
                <a16:creationId xmlns:a16="http://schemas.microsoft.com/office/drawing/2014/main" id="{AB9DD15F-340B-D26A-F898-DB9182764715}"/>
              </a:ext>
            </a:extLst>
          </p:cNvPr>
          <p:cNvSpPr/>
          <p:nvPr/>
        </p:nvSpPr>
        <p:spPr>
          <a:xfrm>
            <a:off x="6659639" y="4436997"/>
            <a:ext cx="2233083" cy="753840"/>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w="9363" cap="flat">
            <a:solidFill>
              <a:srgbClr val="000000"/>
            </a:solidFill>
            <a:prstDash val="solid"/>
            <a:miter/>
          </a:ln>
        </p:spPr>
        <p:txBody>
          <a:bodyPr vert="horz" wrap="square" lIns="90004" tIns="44997" rIns="90004" bIns="44997" anchor="ctr" anchorCtr="1" compatLnSpc="0">
            <a:noAutofit/>
          </a:bodyPr>
          <a:lstStyle/>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1800" b="1" i="0" u="none" strike="noStrike" kern="1200" cap="none" spc="0" baseline="0">
                <a:solidFill>
                  <a:srgbClr val="000000"/>
                </a:solidFill>
                <a:uFillTx/>
                <a:latin typeface="Arial" pitchFamily="18"/>
                <a:ea typeface="Microsoft YaHei" pitchFamily="1"/>
                <a:cs typeface="Mangal" pitchFamily="2"/>
              </a:rPr>
              <a:t>REORIENTATION</a:t>
            </a:r>
          </a:p>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1800" b="1" i="0" u="none" strike="noStrike" kern="1200" cap="none" spc="0" baseline="0">
                <a:solidFill>
                  <a:srgbClr val="000000"/>
                </a:solidFill>
                <a:uFillTx/>
                <a:latin typeface="Arial" pitchFamily="18"/>
                <a:ea typeface="Microsoft YaHei" pitchFamily="1"/>
                <a:cs typeface="Mangal" pitchFamily="2"/>
              </a:rPr>
              <a:t>(Ex : MAN)</a:t>
            </a:r>
          </a:p>
        </p:txBody>
      </p:sp>
      <p:sp>
        <p:nvSpPr>
          <p:cNvPr id="15" name="Line 15">
            <a:extLst>
              <a:ext uri="{FF2B5EF4-FFF2-40B4-BE49-F238E27FC236}">
                <a16:creationId xmlns:a16="http://schemas.microsoft.com/office/drawing/2014/main" id="{CC6BDB01-0CA0-25BE-FE8B-7DF369B3BE5F}"/>
              </a:ext>
            </a:extLst>
          </p:cNvPr>
          <p:cNvSpPr/>
          <p:nvPr/>
        </p:nvSpPr>
        <p:spPr>
          <a:xfrm flipV="1">
            <a:off x="5219642" y="4863958"/>
            <a:ext cx="1439640" cy="730084"/>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9363" cap="flat">
            <a:solidFill>
              <a:srgbClr val="000000"/>
            </a:solidFill>
            <a:custDash>
              <a:ds d="139944" sp="139944"/>
            </a:custDash>
            <a:miter/>
            <a:tailEnd type="arrow"/>
          </a:ln>
        </p:spPr>
        <p:txBody>
          <a:bodyPr vert="horz" wrap="square" lIns="90004" tIns="44997" rIns="90004" bIns="44997" anchor="t" anchorCtr="1"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
        <p:nvSpPr>
          <p:cNvPr id="16" name="Line 17">
            <a:extLst>
              <a:ext uri="{FF2B5EF4-FFF2-40B4-BE49-F238E27FC236}">
                <a16:creationId xmlns:a16="http://schemas.microsoft.com/office/drawing/2014/main" id="{0011859E-7726-56B6-F310-FE43B73F4DB6}"/>
              </a:ext>
            </a:extLst>
          </p:cNvPr>
          <p:cNvSpPr/>
          <p:nvPr/>
        </p:nvSpPr>
        <p:spPr>
          <a:xfrm flipV="1">
            <a:off x="4572000" y="3063596"/>
            <a:ext cx="2304717" cy="2170081"/>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9363" cap="flat">
            <a:solidFill>
              <a:srgbClr val="000000"/>
            </a:solidFill>
            <a:custDash>
              <a:ds d="139944" sp="139944"/>
            </a:custDash>
            <a:miter/>
            <a:tailEnd type="arrow"/>
          </a:ln>
        </p:spPr>
        <p:txBody>
          <a:bodyPr vert="horz" wrap="square" lIns="90004" tIns="44997" rIns="90004" bIns="44997" anchor="t" anchorCtr="1"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
        <p:nvSpPr>
          <p:cNvPr id="17" name="Rectangle 18">
            <a:extLst>
              <a:ext uri="{FF2B5EF4-FFF2-40B4-BE49-F238E27FC236}">
                <a16:creationId xmlns:a16="http://schemas.microsoft.com/office/drawing/2014/main" id="{9D94177E-0862-7508-63C8-AAAA5C7BC601}"/>
              </a:ext>
            </a:extLst>
          </p:cNvPr>
          <p:cNvSpPr/>
          <p:nvPr/>
        </p:nvSpPr>
        <p:spPr>
          <a:xfrm>
            <a:off x="6516718" y="1989002"/>
            <a:ext cx="2447638" cy="575998"/>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w="9363" cap="flat">
            <a:solidFill>
              <a:srgbClr val="000000"/>
            </a:solidFill>
            <a:prstDash val="solid"/>
            <a:miter/>
          </a:ln>
        </p:spPr>
        <p:txBody>
          <a:bodyPr vert="horz" wrap="square" lIns="90004" tIns="44997" rIns="90004" bIns="44997" anchor="t" anchorCtr="0" compatLnSpc="0">
            <a:noAutofit/>
          </a:bodyPr>
          <a:lstStyle/>
          <a:p>
            <a:pPr marL="0" marR="0" lvl="0" indent="0" algn="l"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1600" b="1" i="0" u="none" strike="noStrike" kern="1200" cap="none" spc="0" baseline="0">
                <a:solidFill>
                  <a:srgbClr val="000000"/>
                </a:solidFill>
                <a:uFillTx/>
                <a:latin typeface="Arial" pitchFamily="18"/>
                <a:ea typeface="Microsoft YaHei" pitchFamily="1"/>
                <a:cs typeface="Mangal" pitchFamily="2"/>
              </a:rPr>
              <a:t>Écoles spécialisées, Écoles d’entreprises…</a:t>
            </a:r>
          </a:p>
        </p:txBody>
      </p:sp>
      <p:sp>
        <p:nvSpPr>
          <p:cNvPr id="18" name="Line 19">
            <a:extLst>
              <a:ext uri="{FF2B5EF4-FFF2-40B4-BE49-F238E27FC236}">
                <a16:creationId xmlns:a16="http://schemas.microsoft.com/office/drawing/2014/main" id="{117C1A92-D1EF-62B7-2554-8BE450B5103E}"/>
              </a:ext>
            </a:extLst>
          </p:cNvPr>
          <p:cNvSpPr/>
          <p:nvPr/>
        </p:nvSpPr>
        <p:spPr>
          <a:xfrm flipV="1">
            <a:off x="4427277" y="2560320"/>
            <a:ext cx="2305083" cy="2673358"/>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9363" cap="flat">
            <a:solidFill>
              <a:srgbClr val="000000"/>
            </a:solidFill>
            <a:prstDash val="solid"/>
            <a:miter/>
            <a:tailEnd type="arrow"/>
          </a:ln>
        </p:spPr>
        <p:txBody>
          <a:bodyPr vert="horz" wrap="square" lIns="90004" tIns="44997" rIns="90004" bIns="44997" anchor="t" anchorCtr="1"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
        <p:nvSpPr>
          <p:cNvPr id="19" name="Rectangle 5">
            <a:extLst>
              <a:ext uri="{FF2B5EF4-FFF2-40B4-BE49-F238E27FC236}">
                <a16:creationId xmlns:a16="http://schemas.microsoft.com/office/drawing/2014/main" id="{0CE128B4-E23E-D5AE-926A-3F0E62BBE015}"/>
              </a:ext>
            </a:extLst>
          </p:cNvPr>
          <p:cNvSpPr/>
          <p:nvPr/>
        </p:nvSpPr>
        <p:spPr>
          <a:xfrm>
            <a:off x="4659480" y="1994041"/>
            <a:ext cx="1712515" cy="642603"/>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w="9363" cap="flat">
            <a:solidFill>
              <a:srgbClr val="000000"/>
            </a:solidFill>
            <a:prstDash val="solid"/>
            <a:miter/>
          </a:ln>
        </p:spPr>
        <p:txBody>
          <a:bodyPr vert="horz" wrap="square" lIns="90004" tIns="44997" rIns="90004" bIns="44997" anchor="ctr" anchorCtr="1" compatLnSpc="0">
            <a:noAutofit/>
          </a:bodyPr>
          <a:lstStyle/>
          <a:p>
            <a:pPr marL="0" marR="0" lvl="0" indent="0" algn="ctr"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1800" i="0" u="none" strike="noStrike" kern="1200" cap="none" spc="0" baseline="0" dirty="0">
                <a:solidFill>
                  <a:srgbClr val="000000"/>
                </a:solidFill>
                <a:uFillTx/>
                <a:latin typeface="Arial" pitchFamily="18"/>
                <a:ea typeface="Microsoft YaHei" pitchFamily="1"/>
                <a:cs typeface="Mangal" pitchFamily="2"/>
              </a:rPr>
              <a:t>DCG</a:t>
            </a:r>
          </a:p>
          <a:p>
            <a:pPr marL="0" marR="0" lvl="0" indent="0" algn="ctr"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1800" i="0" u="none" strike="noStrike" kern="1200" cap="none" spc="0" baseline="0" dirty="0">
                <a:solidFill>
                  <a:srgbClr val="000000"/>
                </a:solidFill>
                <a:uFillTx/>
                <a:latin typeface="Arial" pitchFamily="18"/>
                <a:ea typeface="Microsoft YaHei" pitchFamily="1"/>
                <a:cs typeface="Mangal" pitchFamily="2"/>
              </a:rPr>
              <a:t>3 ans</a:t>
            </a:r>
          </a:p>
        </p:txBody>
      </p:sp>
      <p:sp>
        <p:nvSpPr>
          <p:cNvPr id="20" name="ZoneTexte 4">
            <a:extLst>
              <a:ext uri="{FF2B5EF4-FFF2-40B4-BE49-F238E27FC236}">
                <a16:creationId xmlns:a16="http://schemas.microsoft.com/office/drawing/2014/main" id="{9D3D134E-DFD1-F492-A899-21EED9A756F6}"/>
              </a:ext>
            </a:extLst>
          </p:cNvPr>
          <p:cNvSpPr/>
          <p:nvPr/>
        </p:nvSpPr>
        <p:spPr>
          <a:xfrm>
            <a:off x="971641" y="6330958"/>
            <a:ext cx="7200360" cy="33371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1" compatLnSpc="0">
            <a:spAutoFit/>
          </a:bodyPr>
          <a:lstStyle/>
          <a:p>
            <a:pPr lvl="0" algn="ctr">
              <a:defRPr sz="1800" b="0" i="0" u="none" strike="noStrike" kern="0" cap="none" spc="0" baseline="0">
                <a:solidFill>
                  <a:srgbClr val="000000"/>
                </a:solidFill>
                <a:uFillTx/>
              </a:defRPr>
            </a:pPr>
            <a:r>
              <a:rPr lang="fr-FR" sz="1600" b="0" i="0" u="none" strike="noStrike" kern="1200" cap="none" spc="0" baseline="0" dirty="0">
                <a:solidFill>
                  <a:srgbClr val="000000"/>
                </a:solidFill>
                <a:uFillTx/>
                <a:latin typeface="Arial" pitchFamily="18"/>
                <a:ea typeface="Microsoft YaHei" pitchFamily="2"/>
                <a:cs typeface="Mangal" pitchFamily="2"/>
              </a:rPr>
              <a:t>Info Bac Pro </a:t>
            </a:r>
            <a:r>
              <a:rPr lang="fr-FR" sz="1600" b="0" i="0" u="none" strike="noStrike" kern="1200" cap="none" spc="0" baseline="0" dirty="0" err="1">
                <a:solidFill>
                  <a:srgbClr val="000000"/>
                </a:solidFill>
                <a:uFillTx/>
                <a:latin typeface="Arial" pitchFamily="18"/>
                <a:ea typeface="Microsoft YaHei" pitchFamily="2"/>
                <a:cs typeface="Mangal" pitchFamily="2"/>
              </a:rPr>
              <a:t>Patu</a:t>
            </a:r>
            <a:r>
              <a:rPr lang="fr-FR" sz="1600" b="0" i="0" u="none" strike="noStrike" kern="1200" cap="none" spc="0" baseline="0" dirty="0">
                <a:solidFill>
                  <a:srgbClr val="000000"/>
                </a:solidFill>
                <a:uFillTx/>
                <a:latin typeface="Arial" pitchFamily="18"/>
                <a:ea typeface="Microsoft YaHei" pitchFamily="2"/>
                <a:cs typeface="Mangal" pitchFamily="2"/>
              </a:rPr>
              <a:t> de Rosemont – CIO de Saint-Benoît – </a:t>
            </a:r>
            <a:r>
              <a:rPr lang="fr-FR" sz="1600" dirty="0">
                <a:solidFill>
                  <a:srgbClr val="000000"/>
                </a:solidFill>
                <a:latin typeface="Arial" pitchFamily="18"/>
                <a:ea typeface="Microsoft YaHei" pitchFamily="2"/>
                <a:cs typeface="Mangal" pitchFamily="2"/>
              </a:rPr>
              <a:t>2024/2025</a:t>
            </a:r>
            <a:endParaRPr lang="fr-FR" sz="1600" b="0" i="0" u="none" strike="noStrike" kern="1200" cap="none" spc="0" baseline="0" dirty="0">
              <a:solidFill>
                <a:srgbClr val="000000"/>
              </a:solidFill>
              <a:uFillTx/>
              <a:latin typeface="Arial" pitchFamily="18"/>
              <a:ea typeface="Microsoft YaHei" pitchFamily="2"/>
              <a:cs typeface="Mangal" pitchFamily="2"/>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page35">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FAA846B-25E1-FF90-B03C-32BD01A2578A}"/>
              </a:ext>
            </a:extLst>
          </p:cNvPr>
          <p:cNvSpPr/>
          <p:nvPr/>
        </p:nvSpPr>
        <p:spPr>
          <a:xfrm>
            <a:off x="206279" y="260283"/>
            <a:ext cx="8662678" cy="599764"/>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w="9363" cap="flat">
            <a:solidFill>
              <a:srgbClr val="000000"/>
            </a:solidFill>
            <a:prstDash val="solid"/>
            <a:miter/>
          </a:ln>
        </p:spPr>
        <p:txBody>
          <a:bodyPr vert="horz" wrap="square" lIns="90004" tIns="44997" rIns="90004" bIns="44997" anchor="t" anchorCtr="1" compatLnSpc="0">
            <a:noAutofit/>
          </a:bodyPr>
          <a:lstStyle/>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b="1" i="0" u="none" strike="noStrike" kern="1200" cap="none" spc="0" baseline="0">
                <a:solidFill>
                  <a:srgbClr val="000000"/>
                </a:solidFill>
                <a:uFillTx/>
                <a:latin typeface="Comic Sans MS" pitchFamily="66"/>
                <a:ea typeface="Microsoft YaHei" pitchFamily="1"/>
                <a:cs typeface="Mangal" pitchFamily="2"/>
              </a:rPr>
              <a:t>Rencontrer les psychologues éducation nationale</a:t>
            </a:r>
          </a:p>
        </p:txBody>
      </p:sp>
      <p:sp>
        <p:nvSpPr>
          <p:cNvPr id="3" name="Rectangle 2">
            <a:extLst>
              <a:ext uri="{FF2B5EF4-FFF2-40B4-BE49-F238E27FC236}">
                <a16:creationId xmlns:a16="http://schemas.microsoft.com/office/drawing/2014/main" id="{3F6D6CF9-1E6C-A741-C4D3-74DB43889BDF}"/>
              </a:ext>
            </a:extLst>
          </p:cNvPr>
          <p:cNvSpPr/>
          <p:nvPr/>
        </p:nvSpPr>
        <p:spPr>
          <a:xfrm>
            <a:off x="225363" y="1125361"/>
            <a:ext cx="8659441" cy="201563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w="9363" cap="flat">
            <a:solidFill>
              <a:srgbClr val="000000"/>
            </a:solidFill>
            <a:prstDash val="solid"/>
            <a:miter/>
          </a:ln>
        </p:spPr>
        <p:txBody>
          <a:bodyPr vert="horz" wrap="square" lIns="90004" tIns="44997" rIns="90004" bIns="44997" anchor="ctr" anchorCtr="0" compatLnSpc="0">
            <a:noAutofit/>
          </a:bodyPr>
          <a:lstStyle/>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Comic Sans MS" pitchFamily="66"/>
                <a:ea typeface="Microsoft YaHei" pitchFamily="1"/>
                <a:cs typeface="Mangal" pitchFamily="2"/>
              </a:rPr>
              <a:t>Permanences dans le Lycée :</a:t>
            </a:r>
          </a:p>
          <a:p>
            <a:pPr marL="914400" marR="0" lvl="0" indent="-228243" algn="l" defTabSz="914400" rtl="0" fontAlgn="auto" hangingPunct="1">
              <a:lnSpc>
                <a:spcPct val="100000"/>
              </a:lnSpc>
              <a:spcBef>
                <a:spcPts val="0"/>
              </a:spcBef>
              <a:spcAft>
                <a:spcPts val="0"/>
              </a:spcAft>
              <a:buNone/>
              <a:tabLst>
                <a:tab pos="914400" algn="l"/>
                <a:tab pos="1362236" algn="l"/>
                <a:tab pos="1811161" algn="l"/>
                <a:tab pos="2260442" algn="l"/>
                <a:tab pos="2709723" algn="l"/>
                <a:tab pos="3158995" algn="l"/>
                <a:tab pos="3608277" algn="l"/>
                <a:tab pos="4057558" algn="l"/>
                <a:tab pos="4506839" algn="l"/>
                <a:tab pos="4956121" algn="l"/>
                <a:tab pos="5405402" algn="l"/>
                <a:tab pos="5854683" algn="l"/>
                <a:tab pos="6303955" algn="l"/>
                <a:tab pos="6753237" algn="l"/>
                <a:tab pos="7202518" algn="l"/>
                <a:tab pos="7651799" algn="l"/>
                <a:tab pos="8101081" algn="l"/>
                <a:tab pos="8550362" algn="l"/>
                <a:tab pos="8999643" algn="l"/>
                <a:tab pos="9448915" algn="l"/>
                <a:tab pos="9898197"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Comic Sans MS" pitchFamily="66"/>
                <a:ea typeface="Microsoft YaHei" pitchFamily="1"/>
                <a:cs typeface="Mangal" pitchFamily="2"/>
              </a:rPr>
              <a:t>- Le lundi 	après-midi     </a:t>
            </a:r>
          </a:p>
          <a:p>
            <a:pPr marL="914400" marR="0" lvl="0" indent="-228243" algn="l" defTabSz="914400" rtl="0" fontAlgn="auto" hangingPunct="1">
              <a:lnSpc>
                <a:spcPct val="100000"/>
              </a:lnSpc>
              <a:spcBef>
                <a:spcPts val="0"/>
              </a:spcBef>
              <a:spcAft>
                <a:spcPts val="0"/>
              </a:spcAft>
              <a:buNone/>
              <a:tabLst>
                <a:tab pos="914400" algn="l"/>
                <a:tab pos="1362236" algn="l"/>
                <a:tab pos="1811161" algn="l"/>
                <a:tab pos="2260442" algn="l"/>
                <a:tab pos="2709723" algn="l"/>
                <a:tab pos="3158995" algn="l"/>
                <a:tab pos="3608277" algn="l"/>
                <a:tab pos="4057558" algn="l"/>
                <a:tab pos="4506839" algn="l"/>
                <a:tab pos="4956121" algn="l"/>
                <a:tab pos="5405402" algn="l"/>
                <a:tab pos="5854683" algn="l"/>
                <a:tab pos="6303955" algn="l"/>
                <a:tab pos="6753237" algn="l"/>
                <a:tab pos="7202518" algn="l"/>
                <a:tab pos="7651799" algn="l"/>
                <a:tab pos="8101081" algn="l"/>
                <a:tab pos="8550362" algn="l"/>
                <a:tab pos="8999643" algn="l"/>
                <a:tab pos="9448915" algn="l"/>
                <a:tab pos="9898197"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Comic Sans MS" pitchFamily="66"/>
                <a:ea typeface="Microsoft YaHei" pitchFamily="1"/>
                <a:cs typeface="Mangal" pitchFamily="2"/>
              </a:rPr>
              <a:t>- le </a:t>
            </a:r>
            <a:r>
              <a:rPr lang="fr-FR" sz="2000" b="1" dirty="0">
                <a:solidFill>
                  <a:srgbClr val="000000"/>
                </a:solidFill>
                <a:latin typeface="Comic Sans MS" pitchFamily="66"/>
                <a:ea typeface="Microsoft YaHei" pitchFamily="1"/>
                <a:cs typeface="Mangal" pitchFamily="2"/>
              </a:rPr>
              <a:t>mardi</a:t>
            </a:r>
            <a:r>
              <a:rPr lang="fr-FR" sz="2000" b="1" i="0" u="none" strike="noStrike" kern="1200" cap="none" spc="0" baseline="0" dirty="0">
                <a:solidFill>
                  <a:srgbClr val="000000"/>
                </a:solidFill>
                <a:uFillTx/>
                <a:latin typeface="Comic Sans MS" pitchFamily="66"/>
                <a:ea typeface="Microsoft YaHei" pitchFamily="1"/>
                <a:cs typeface="Mangal" pitchFamily="2"/>
              </a:rPr>
              <a:t> journée</a:t>
            </a:r>
          </a:p>
          <a:p>
            <a:pPr marL="914400" marR="0" lvl="0" indent="-228243" algn="l" defTabSz="914400" rtl="0" fontAlgn="auto" hangingPunct="1">
              <a:lnSpc>
                <a:spcPct val="100000"/>
              </a:lnSpc>
              <a:spcBef>
                <a:spcPts val="0"/>
              </a:spcBef>
              <a:spcAft>
                <a:spcPts val="0"/>
              </a:spcAft>
              <a:buNone/>
              <a:tabLst>
                <a:tab pos="914400" algn="l"/>
                <a:tab pos="1362236" algn="l"/>
                <a:tab pos="1811161" algn="l"/>
                <a:tab pos="2260442" algn="l"/>
                <a:tab pos="2709723" algn="l"/>
                <a:tab pos="3158995" algn="l"/>
                <a:tab pos="3608277" algn="l"/>
                <a:tab pos="4057558" algn="l"/>
                <a:tab pos="4506839" algn="l"/>
                <a:tab pos="4956121" algn="l"/>
                <a:tab pos="5405402" algn="l"/>
                <a:tab pos="5854683" algn="l"/>
                <a:tab pos="6303955" algn="l"/>
                <a:tab pos="6753237" algn="l"/>
                <a:tab pos="7202518" algn="l"/>
                <a:tab pos="7651799" algn="l"/>
                <a:tab pos="8101081" algn="l"/>
                <a:tab pos="8550362" algn="l"/>
                <a:tab pos="8999643" algn="l"/>
                <a:tab pos="9448915" algn="l"/>
                <a:tab pos="9898197" algn="l"/>
              </a:tabLst>
              <a:defRPr sz="1800" b="0" i="0" u="none" strike="noStrike" kern="0" cap="none" spc="0" baseline="0">
                <a:solidFill>
                  <a:srgbClr val="000000"/>
                </a:solidFill>
                <a:uFillTx/>
              </a:defRPr>
            </a:pPr>
            <a:r>
              <a:rPr lang="fr-FR" sz="2000" b="1" dirty="0">
                <a:solidFill>
                  <a:srgbClr val="000000"/>
                </a:solidFill>
                <a:latin typeface="Comic Sans MS" pitchFamily="66"/>
                <a:ea typeface="Microsoft YaHei" pitchFamily="1"/>
                <a:cs typeface="Mangal" pitchFamily="2"/>
              </a:rPr>
              <a:t>- le vendredi matin</a:t>
            </a:r>
            <a:endParaRPr lang="fr-FR" sz="2000" b="1" i="0" u="none" strike="noStrike" kern="1200" cap="none" spc="0" baseline="0" dirty="0">
              <a:solidFill>
                <a:srgbClr val="000000"/>
              </a:solidFill>
              <a:uFillTx/>
              <a:latin typeface="Comic Sans MS" pitchFamily="66"/>
              <a:ea typeface="Microsoft YaHei" pitchFamily="1"/>
              <a:cs typeface="Mangal" pitchFamily="2"/>
            </a:endParaRPr>
          </a:p>
          <a:p>
            <a:pPr marL="0" marR="0" lvl="0" indent="-228243"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Comic Sans MS" pitchFamily="66"/>
                <a:ea typeface="Microsoft YaHei" pitchFamily="1"/>
                <a:cs typeface="Mangal" pitchFamily="2"/>
              </a:rPr>
              <a:t>Les rendez-vous sont à prendre auprès de la vie scolaire du lycée</a:t>
            </a:r>
          </a:p>
        </p:txBody>
      </p:sp>
      <p:sp>
        <p:nvSpPr>
          <p:cNvPr id="4" name="Rectangle 3">
            <a:extLst>
              <a:ext uri="{FF2B5EF4-FFF2-40B4-BE49-F238E27FC236}">
                <a16:creationId xmlns:a16="http://schemas.microsoft.com/office/drawing/2014/main" id="{28313FC0-8F35-38FD-C802-921F76847CCE}"/>
              </a:ext>
            </a:extLst>
          </p:cNvPr>
          <p:cNvSpPr/>
          <p:nvPr/>
        </p:nvSpPr>
        <p:spPr>
          <a:xfrm>
            <a:off x="206279" y="3398979"/>
            <a:ext cx="8678525" cy="2678545"/>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w="9363" cap="flat">
            <a:solidFill>
              <a:srgbClr val="000000"/>
            </a:solidFill>
            <a:prstDash val="solid"/>
            <a:miter/>
          </a:ln>
        </p:spPr>
        <p:txBody>
          <a:bodyPr vert="horz" wrap="square" lIns="90004" tIns="44997" rIns="90004" bIns="44997" anchor="ctr" anchorCtr="1" compatLnSpc="0">
            <a:noAutofit/>
          </a:bodyPr>
          <a:lstStyle/>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Comic Sans MS" pitchFamily="66"/>
                <a:ea typeface="Microsoft YaHei" pitchFamily="1"/>
                <a:cs typeface="Mangal" pitchFamily="2"/>
              </a:rPr>
              <a:t>Possibilité de rencontrer un psychologue éducation nationale</a:t>
            </a:r>
          </a:p>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Comic Sans MS" pitchFamily="66"/>
                <a:ea typeface="Microsoft YaHei" pitchFamily="1"/>
                <a:cs typeface="Mangal" pitchFamily="2"/>
              </a:rPr>
              <a:t> au :</a:t>
            </a:r>
          </a:p>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Comic Sans MS" pitchFamily="66"/>
                <a:ea typeface="Microsoft YaHei" pitchFamily="1"/>
                <a:cs typeface="Mangal" pitchFamily="2"/>
              </a:rPr>
              <a:t>Centre d’information et d’orientation (CIO)</a:t>
            </a:r>
          </a:p>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Comic Sans MS" pitchFamily="66"/>
                <a:ea typeface="Microsoft YaHei" pitchFamily="1"/>
                <a:cs typeface="Mangal" pitchFamily="2"/>
              </a:rPr>
              <a:t>21bis rue Lucien </a:t>
            </a:r>
            <a:r>
              <a:rPr lang="fr-FR" sz="2000" b="1" i="0" u="none" strike="noStrike" kern="1200" cap="none" spc="0" baseline="0" dirty="0" err="1">
                <a:solidFill>
                  <a:srgbClr val="000000"/>
                </a:solidFill>
                <a:uFillTx/>
                <a:latin typeface="Comic Sans MS" pitchFamily="66"/>
                <a:ea typeface="Microsoft YaHei" pitchFamily="1"/>
                <a:cs typeface="Mangal" pitchFamily="2"/>
              </a:rPr>
              <a:t>Duchemann</a:t>
            </a:r>
            <a:r>
              <a:rPr lang="fr-FR" sz="2000" b="1" i="0" u="none" strike="noStrike" kern="1200" cap="none" spc="0" baseline="0" dirty="0">
                <a:solidFill>
                  <a:srgbClr val="000000"/>
                </a:solidFill>
                <a:uFillTx/>
                <a:latin typeface="Comic Sans MS" pitchFamily="66"/>
                <a:ea typeface="Microsoft YaHei" pitchFamily="1"/>
                <a:cs typeface="Mangal" pitchFamily="2"/>
              </a:rPr>
              <a:t> St Benoît Tel : 02.62.50.12.17</a:t>
            </a:r>
          </a:p>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Comic Sans MS" pitchFamily="66"/>
                <a:ea typeface="Microsoft YaHei" pitchFamily="1"/>
                <a:cs typeface="Mangal" pitchFamily="2"/>
              </a:rPr>
              <a:t>Ouvert au public du Lundi après midi au Vendredi</a:t>
            </a:r>
            <a:r>
              <a:rPr lang="fr-FR" sz="2400" b="1" i="0" u="none" strike="noStrike" kern="1200" cap="none" spc="0" baseline="0" dirty="0">
                <a:solidFill>
                  <a:srgbClr val="000000"/>
                </a:solidFill>
                <a:uFillTx/>
                <a:latin typeface="Comic Sans MS" pitchFamily="66"/>
                <a:ea typeface="Microsoft YaHei" pitchFamily="1"/>
                <a:cs typeface="Mangal" pitchFamily="2"/>
              </a:rPr>
              <a:t> </a:t>
            </a:r>
            <a:r>
              <a:rPr lang="fr-FR" sz="2000" b="1" i="0" u="none" strike="noStrike" kern="1200" cap="none" spc="0" baseline="0" dirty="0">
                <a:solidFill>
                  <a:srgbClr val="000000"/>
                </a:solidFill>
                <a:uFillTx/>
                <a:latin typeface="Comic Sans MS" pitchFamily="66"/>
                <a:ea typeface="Microsoft YaHei" pitchFamily="1"/>
                <a:cs typeface="Mangal" pitchFamily="2"/>
              </a:rPr>
              <a:t>sur rendez vous</a:t>
            </a:r>
          </a:p>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Comic Sans MS" pitchFamily="66"/>
                <a:ea typeface="Microsoft YaHei" pitchFamily="1"/>
                <a:cs typeface="Mangal" pitchFamily="2"/>
              </a:rPr>
              <a:t>- De 8 h à 16 h pendant périodes scolaires</a:t>
            </a:r>
          </a:p>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Comic Sans MS" pitchFamily="66"/>
                <a:ea typeface="Microsoft YaHei" pitchFamily="1"/>
                <a:cs typeface="Mangal" pitchFamily="2"/>
              </a:rPr>
              <a:t>          - De 9 h00 à 15 h30 pendant les vacances scolaires</a:t>
            </a:r>
          </a:p>
        </p:txBody>
      </p:sp>
      <p:sp>
        <p:nvSpPr>
          <p:cNvPr id="6" name="ZoneTexte 4">
            <a:extLst>
              <a:ext uri="{FF2B5EF4-FFF2-40B4-BE49-F238E27FC236}">
                <a16:creationId xmlns:a16="http://schemas.microsoft.com/office/drawing/2014/main" id="{20FD4248-9EEE-4DA7-BD8B-C82E7903ABD2}"/>
              </a:ext>
            </a:extLst>
          </p:cNvPr>
          <p:cNvSpPr/>
          <p:nvPr/>
        </p:nvSpPr>
        <p:spPr>
          <a:xfrm>
            <a:off x="971641" y="6330958"/>
            <a:ext cx="7200360" cy="33371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1" compatLnSpc="0">
            <a:spAutoFit/>
          </a:bodyPr>
          <a:lstStyle/>
          <a:p>
            <a:pPr lvl="0" algn="ctr">
              <a:defRPr sz="1800" b="0" i="0" u="none" strike="noStrike" kern="0" cap="none" spc="0" baseline="0">
                <a:solidFill>
                  <a:srgbClr val="000000"/>
                </a:solidFill>
                <a:uFillTx/>
              </a:defRPr>
            </a:pPr>
            <a:r>
              <a:rPr lang="fr-FR" sz="1600" b="0" i="0" u="none" strike="noStrike" kern="1200" cap="none" spc="0" baseline="0" dirty="0">
                <a:solidFill>
                  <a:srgbClr val="000000"/>
                </a:solidFill>
                <a:uFillTx/>
                <a:latin typeface="Arial" pitchFamily="18"/>
                <a:ea typeface="Microsoft YaHei" pitchFamily="2"/>
                <a:cs typeface="Mangal" pitchFamily="2"/>
              </a:rPr>
              <a:t>Info Bac Pro </a:t>
            </a:r>
            <a:r>
              <a:rPr lang="fr-FR" sz="1600" b="0" i="0" u="none" strike="noStrike" kern="1200" cap="none" spc="0" baseline="0" dirty="0" err="1">
                <a:solidFill>
                  <a:srgbClr val="000000"/>
                </a:solidFill>
                <a:uFillTx/>
                <a:latin typeface="Arial" pitchFamily="18"/>
                <a:ea typeface="Microsoft YaHei" pitchFamily="2"/>
                <a:cs typeface="Mangal" pitchFamily="2"/>
              </a:rPr>
              <a:t>Patu</a:t>
            </a:r>
            <a:r>
              <a:rPr lang="fr-FR" sz="1600" b="0" i="0" u="none" strike="noStrike" kern="1200" cap="none" spc="0" baseline="0" dirty="0">
                <a:solidFill>
                  <a:srgbClr val="000000"/>
                </a:solidFill>
                <a:uFillTx/>
                <a:latin typeface="Arial" pitchFamily="18"/>
                <a:ea typeface="Microsoft YaHei" pitchFamily="2"/>
                <a:cs typeface="Mangal" pitchFamily="2"/>
              </a:rPr>
              <a:t> de Rosemont – CIO de Saint-Benoît – </a:t>
            </a:r>
            <a:r>
              <a:rPr lang="fr-FR" sz="1600" dirty="0">
                <a:solidFill>
                  <a:srgbClr val="000000"/>
                </a:solidFill>
                <a:latin typeface="Arial" pitchFamily="18"/>
                <a:ea typeface="Microsoft YaHei" pitchFamily="2"/>
                <a:cs typeface="Mangal" pitchFamily="2"/>
              </a:rPr>
              <a:t>2024/2025</a:t>
            </a:r>
            <a:endParaRPr lang="fr-FR" sz="1600" b="0" i="0" u="none" strike="noStrike" kern="1200" cap="none" spc="0" baseline="0" dirty="0">
              <a:solidFill>
                <a:srgbClr val="000000"/>
              </a:solidFill>
              <a:uFillTx/>
              <a:latin typeface="Arial" pitchFamily="18"/>
              <a:ea typeface="Microsoft YaHei" pitchFamily="2"/>
              <a:cs typeface="Mangal" pitchFamily="2"/>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page36">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84A2A02-715A-DA1C-996B-808DAF2979C6}"/>
              </a:ext>
            </a:extLst>
          </p:cNvPr>
          <p:cNvSpPr/>
          <p:nvPr/>
        </p:nvSpPr>
        <p:spPr>
          <a:xfrm>
            <a:off x="206279" y="260283"/>
            <a:ext cx="8662678" cy="647998"/>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w="9363" cap="flat">
            <a:solidFill>
              <a:srgbClr val="000000"/>
            </a:solidFill>
            <a:prstDash val="solid"/>
            <a:miter/>
          </a:ln>
        </p:spPr>
        <p:txBody>
          <a:bodyPr vert="horz" wrap="square" lIns="90004" tIns="44997" rIns="90004" bIns="44997" anchor="t" anchorCtr="1" compatLnSpc="0">
            <a:noAutofit/>
          </a:bodyPr>
          <a:lstStyle/>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b="1" i="0" u="none" strike="noStrike" kern="1200" cap="none" spc="0" baseline="0">
                <a:solidFill>
                  <a:srgbClr val="000000"/>
                </a:solidFill>
                <a:uFillTx/>
                <a:latin typeface="Comic Sans MS" pitchFamily="66"/>
                <a:ea typeface="Microsoft YaHei" pitchFamily="1"/>
                <a:cs typeface="Mangal" pitchFamily="2"/>
              </a:rPr>
              <a:t>Correspondances Bac Pro vers BTS</a:t>
            </a:r>
          </a:p>
        </p:txBody>
      </p:sp>
      <p:sp>
        <p:nvSpPr>
          <p:cNvPr id="3" name="Text Box 2">
            <a:extLst>
              <a:ext uri="{FF2B5EF4-FFF2-40B4-BE49-F238E27FC236}">
                <a16:creationId xmlns:a16="http://schemas.microsoft.com/office/drawing/2014/main" id="{56E0E6A6-C075-18BA-B91A-A07ECC1AB1D4}"/>
              </a:ext>
            </a:extLst>
          </p:cNvPr>
          <p:cNvSpPr/>
          <p:nvPr/>
        </p:nvSpPr>
        <p:spPr>
          <a:xfrm>
            <a:off x="206279" y="2329328"/>
            <a:ext cx="8807092" cy="3823278"/>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t" anchorCtr="0" compatLnSpc="0">
            <a:noAutofit/>
          </a:bodyPr>
          <a:lstStyle/>
          <a:p>
            <a:pPr marL="0" marR="0" lvl="0" indent="0" algn="ctr" defTabSz="914400" rtl="0" fontAlgn="auto" hangingPunct="1">
              <a:lnSpc>
                <a:spcPct val="100000"/>
              </a:lnSpc>
              <a:spcBef>
                <a:spcPts val="0"/>
              </a:spcBef>
              <a:spcAft>
                <a:spcPts val="120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1" i="0" u="none" strike="noStrike" kern="1200" cap="none" spc="0" baseline="0" dirty="0">
                <a:solidFill>
                  <a:srgbClr val="000000"/>
                </a:solidFill>
                <a:uFillTx/>
                <a:latin typeface="Comic Sans MS" pitchFamily="66"/>
                <a:ea typeface="Microsoft YaHei" pitchFamily="1"/>
                <a:cs typeface="Mangal" pitchFamily="2"/>
              </a:rPr>
              <a:t>Diapos suivantes :</a:t>
            </a:r>
          </a:p>
          <a:p>
            <a:pPr lvl="0">
              <a:buClr>
                <a:srgbClr val="000000"/>
              </a:buClr>
              <a:buSzPct val="100000"/>
              <a:buFont typeface="Times New Roman" pitchFamily="16"/>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0" i="0" u="none" strike="noStrike" kern="1200" cap="none" spc="0" baseline="0" dirty="0">
                <a:solidFill>
                  <a:srgbClr val="000000"/>
                </a:solidFill>
                <a:uFillTx/>
                <a:latin typeface="Comic Sans MS" pitchFamily="66"/>
                <a:ea typeface="Microsoft YaHei" pitchFamily="1"/>
                <a:cs typeface="Mangal" pitchFamily="2"/>
              </a:rPr>
              <a:t> Les BTS accessibles après chacun des Bac Pro du lycée </a:t>
            </a:r>
            <a:r>
              <a:rPr lang="fr-FR" sz="2400" dirty="0" err="1">
                <a:solidFill>
                  <a:srgbClr val="000000"/>
                </a:solidFill>
                <a:latin typeface="Comic Sans MS" pitchFamily="66"/>
                <a:ea typeface="Microsoft YaHei" pitchFamily="1"/>
                <a:cs typeface="Mangal" pitchFamily="2"/>
              </a:rPr>
              <a:t>Patu</a:t>
            </a:r>
            <a:r>
              <a:rPr lang="fr-FR" sz="2400" dirty="0">
                <a:solidFill>
                  <a:srgbClr val="000000"/>
                </a:solidFill>
                <a:latin typeface="Comic Sans MS" pitchFamily="66"/>
                <a:ea typeface="Microsoft YaHei" pitchFamily="1"/>
                <a:cs typeface="Mangal" pitchFamily="2"/>
              </a:rPr>
              <a:t> de Rosemont</a:t>
            </a:r>
          </a:p>
          <a:p>
            <a:pPr lvl="2">
              <a:buClr>
                <a:srgbClr val="000000"/>
              </a:buClr>
              <a:buSzPct val="100000"/>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200" b="1" dirty="0">
                <a:solidFill>
                  <a:srgbClr val="000000"/>
                </a:solidFill>
                <a:latin typeface="Comic Sans MS" pitchFamily="66"/>
                <a:ea typeface="Microsoft YaHei" pitchFamily="1"/>
                <a:cs typeface="Mangal" pitchFamily="2"/>
              </a:rPr>
              <a:t>En gras = </a:t>
            </a:r>
            <a:r>
              <a:rPr lang="fr-FR" sz="2200" dirty="0">
                <a:solidFill>
                  <a:srgbClr val="000000"/>
                </a:solidFill>
                <a:latin typeface="Comic Sans MS" pitchFamily="66"/>
                <a:ea typeface="Microsoft YaHei" pitchFamily="1"/>
                <a:cs typeface="Mangal" pitchFamily="2"/>
              </a:rPr>
              <a:t>correspondance directe avec le bac pro existe à la Réunion</a:t>
            </a:r>
          </a:p>
          <a:p>
            <a:pPr lvl="2">
              <a:buClr>
                <a:srgbClr val="000000"/>
              </a:buClr>
              <a:buSzPct val="100000"/>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200" dirty="0">
                <a:solidFill>
                  <a:srgbClr val="000000"/>
                </a:solidFill>
                <a:latin typeface="Comic Sans MS" pitchFamily="66"/>
                <a:ea typeface="Microsoft YaHei" pitchFamily="1"/>
                <a:cs typeface="Mangal" pitchFamily="2"/>
              </a:rPr>
              <a:t>Non Gras = correspondance directe avec le bac pro mais en métropole</a:t>
            </a:r>
          </a:p>
          <a:p>
            <a:pPr lvl="2">
              <a:buClr>
                <a:srgbClr val="000000"/>
              </a:buClr>
              <a:buSzPct val="100000"/>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200" i="1" dirty="0">
                <a:solidFill>
                  <a:srgbClr val="000000"/>
                </a:solidFill>
                <a:latin typeface="Comic Sans MS" pitchFamily="66"/>
                <a:ea typeface="Microsoft YaHei" pitchFamily="1"/>
                <a:cs typeface="Mangal" pitchFamily="2"/>
              </a:rPr>
              <a:t>En italique = envisageables mais pas de correspondance</a:t>
            </a:r>
            <a:endParaRPr lang="fr-FR" sz="2200" b="0" i="1" u="none" strike="noStrike" kern="1200" cap="none" spc="0" baseline="0" dirty="0">
              <a:solidFill>
                <a:srgbClr val="000000"/>
              </a:solidFill>
              <a:uFillTx/>
              <a:latin typeface="Comic Sans MS" pitchFamily="66"/>
              <a:ea typeface="Microsoft YaHei" pitchFamily="1"/>
              <a:cs typeface="Mangal" pitchFamily="2"/>
            </a:endParaRPr>
          </a:p>
          <a:p>
            <a:pPr marL="0" marR="0" lvl="0" indent="0" algn="l"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400" b="0" i="0" u="none" strike="noStrike" kern="1200" cap="none" spc="0" baseline="0" dirty="0">
              <a:solidFill>
                <a:srgbClr val="000000"/>
              </a:solidFill>
              <a:uFillTx/>
              <a:latin typeface="Comic Sans MS" pitchFamily="66"/>
              <a:ea typeface="Microsoft YaHei" pitchFamily="1"/>
              <a:cs typeface="Mangal" pitchFamily="2"/>
            </a:endParaRPr>
          </a:p>
        </p:txBody>
      </p:sp>
      <p:sp>
        <p:nvSpPr>
          <p:cNvPr id="4" name="Text Box 2">
            <a:extLst>
              <a:ext uri="{FF2B5EF4-FFF2-40B4-BE49-F238E27FC236}">
                <a16:creationId xmlns:a16="http://schemas.microsoft.com/office/drawing/2014/main" id="{7ED6CEF6-7876-35D8-2A09-E4EBB0F85DB1}"/>
              </a:ext>
            </a:extLst>
          </p:cNvPr>
          <p:cNvSpPr/>
          <p:nvPr/>
        </p:nvSpPr>
        <p:spPr>
          <a:xfrm>
            <a:off x="423001" y="1066008"/>
            <a:ext cx="8229243" cy="1010985"/>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t" anchorCtr="0" compatLnSpc="0">
            <a:noAutofit/>
          </a:bodyPr>
          <a:lstStyle/>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1" i="0" u="none" strike="noStrike" kern="1200" cap="none" spc="0" baseline="0" dirty="0">
                <a:solidFill>
                  <a:srgbClr val="000000"/>
                </a:solidFill>
                <a:uFillTx/>
                <a:latin typeface="Comic Sans MS" pitchFamily="66"/>
                <a:ea typeface="Microsoft YaHei" pitchFamily="1"/>
                <a:cs typeface="Mangal" pitchFamily="2"/>
              </a:rPr>
              <a:t>ATTENTION</a:t>
            </a:r>
          </a:p>
          <a:p>
            <a:pPr marL="0" marR="0" lvl="0" indent="0" algn="l"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700" b="0" i="0" u="none" strike="noStrike" kern="1200" cap="none" spc="0" baseline="0" dirty="0">
              <a:solidFill>
                <a:srgbClr val="000000"/>
              </a:solidFill>
              <a:uFillTx/>
              <a:latin typeface="Comic Sans MS" pitchFamily="66"/>
              <a:ea typeface="Microsoft YaHei" pitchFamily="1"/>
              <a:cs typeface="Mangal" pitchFamily="2"/>
            </a:endParaRPr>
          </a:p>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0" i="0" u="none" strike="noStrike" kern="1200" cap="none" spc="0" baseline="0" dirty="0">
                <a:solidFill>
                  <a:srgbClr val="000000"/>
                </a:solidFill>
                <a:uFillTx/>
                <a:latin typeface="Comic Sans MS" pitchFamily="66"/>
                <a:ea typeface="Microsoft YaHei" pitchFamily="1"/>
                <a:cs typeface="Mangal" pitchFamily="2"/>
              </a:rPr>
              <a:t>Correspondances Bac pro / BTS</a:t>
            </a:r>
          </a:p>
          <a:p>
            <a:pPr marL="0" marR="0" lvl="0" indent="0" algn="l"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400" b="0" i="0" u="none" strike="noStrike" kern="1200" cap="none" spc="0" baseline="0" dirty="0">
              <a:solidFill>
                <a:srgbClr val="000000"/>
              </a:solidFill>
              <a:uFillTx/>
              <a:latin typeface="Comic Sans MS" pitchFamily="66"/>
              <a:ea typeface="Microsoft YaHei" pitchFamily="1"/>
              <a:cs typeface="Mangal" pitchFamily="2"/>
            </a:endParaRPr>
          </a:p>
        </p:txBody>
      </p:sp>
      <p:sp>
        <p:nvSpPr>
          <p:cNvPr id="6" name="ZoneTexte 4">
            <a:extLst>
              <a:ext uri="{FF2B5EF4-FFF2-40B4-BE49-F238E27FC236}">
                <a16:creationId xmlns:a16="http://schemas.microsoft.com/office/drawing/2014/main" id="{54D679EA-FEDB-4E76-8BEB-AF555BE5F56E}"/>
              </a:ext>
            </a:extLst>
          </p:cNvPr>
          <p:cNvSpPr/>
          <p:nvPr/>
        </p:nvSpPr>
        <p:spPr>
          <a:xfrm>
            <a:off x="971641" y="6330958"/>
            <a:ext cx="7200360" cy="33371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1" compatLnSpc="0">
            <a:spAutoFit/>
          </a:bodyPr>
          <a:lstStyle/>
          <a:p>
            <a:pPr lvl="0" algn="ctr">
              <a:defRPr sz="1800" b="0" i="0" u="none" strike="noStrike" kern="0" cap="none" spc="0" baseline="0">
                <a:solidFill>
                  <a:srgbClr val="000000"/>
                </a:solidFill>
                <a:uFillTx/>
              </a:defRPr>
            </a:pPr>
            <a:r>
              <a:rPr lang="fr-FR" sz="1600" b="0" i="0" u="none" strike="noStrike" kern="1200" cap="none" spc="0" baseline="0" dirty="0">
                <a:solidFill>
                  <a:srgbClr val="000000"/>
                </a:solidFill>
                <a:uFillTx/>
                <a:latin typeface="Arial" pitchFamily="18"/>
                <a:ea typeface="Microsoft YaHei" pitchFamily="2"/>
                <a:cs typeface="Mangal" pitchFamily="2"/>
              </a:rPr>
              <a:t>Info Bac Pro </a:t>
            </a:r>
            <a:r>
              <a:rPr lang="fr-FR" sz="1600" b="0" i="0" u="none" strike="noStrike" kern="1200" cap="none" spc="0" baseline="0" dirty="0" err="1">
                <a:solidFill>
                  <a:srgbClr val="000000"/>
                </a:solidFill>
                <a:uFillTx/>
                <a:latin typeface="Arial" pitchFamily="18"/>
                <a:ea typeface="Microsoft YaHei" pitchFamily="2"/>
                <a:cs typeface="Mangal" pitchFamily="2"/>
              </a:rPr>
              <a:t>Patu</a:t>
            </a:r>
            <a:r>
              <a:rPr lang="fr-FR" sz="1600" b="0" i="0" u="none" strike="noStrike" kern="1200" cap="none" spc="0" baseline="0" dirty="0">
                <a:solidFill>
                  <a:srgbClr val="000000"/>
                </a:solidFill>
                <a:uFillTx/>
                <a:latin typeface="Arial" pitchFamily="18"/>
                <a:ea typeface="Microsoft YaHei" pitchFamily="2"/>
                <a:cs typeface="Mangal" pitchFamily="2"/>
              </a:rPr>
              <a:t> de Rosemont – CIO de Saint-Benoît – </a:t>
            </a:r>
            <a:r>
              <a:rPr lang="fr-FR" sz="1600" dirty="0">
                <a:solidFill>
                  <a:srgbClr val="000000"/>
                </a:solidFill>
                <a:latin typeface="Arial" pitchFamily="18"/>
                <a:ea typeface="Microsoft YaHei" pitchFamily="2"/>
                <a:cs typeface="Mangal" pitchFamily="2"/>
              </a:rPr>
              <a:t>2024/2025</a:t>
            </a:r>
            <a:endParaRPr lang="fr-FR" sz="1600" b="0" i="0" u="none" strike="noStrike" kern="1200" cap="none" spc="0" baseline="0" dirty="0">
              <a:solidFill>
                <a:srgbClr val="000000"/>
              </a:solidFill>
              <a:uFillTx/>
              <a:latin typeface="Arial" pitchFamily="18"/>
              <a:ea typeface="Microsoft YaHei" pitchFamily="2"/>
              <a:cs typeface="Mangal" pitchFamily="2"/>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name="page37">
    <p:spTree>
      <p:nvGrpSpPr>
        <p:cNvPr id="1" name=""/>
        <p:cNvGrpSpPr/>
        <p:nvPr/>
      </p:nvGrpSpPr>
      <p:grpSpPr>
        <a:xfrm>
          <a:off x="0" y="0"/>
          <a:ext cx="0" cy="0"/>
          <a:chOff x="0" y="0"/>
          <a:chExt cx="0" cy="0"/>
        </a:xfrm>
      </p:grpSpPr>
      <p:sp>
        <p:nvSpPr>
          <p:cNvPr id="2" name="Text Box 1">
            <a:extLst>
              <a:ext uri="{FF2B5EF4-FFF2-40B4-BE49-F238E27FC236}">
                <a16:creationId xmlns:a16="http://schemas.microsoft.com/office/drawing/2014/main" id="{95E79D78-C8B0-F18D-746F-34EDE9B6EA70}"/>
              </a:ext>
            </a:extLst>
          </p:cNvPr>
          <p:cNvSpPr/>
          <p:nvPr/>
        </p:nvSpPr>
        <p:spPr>
          <a:xfrm>
            <a:off x="179277" y="71277"/>
            <a:ext cx="8640357" cy="980995"/>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ctr" anchorCtr="1" compatLnSpc="0">
            <a:noAutofit/>
          </a:bodyPr>
          <a:lstStyle/>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1" i="0" u="none" strike="noStrike" kern="1200" cap="none" spc="0" baseline="0">
                <a:solidFill>
                  <a:srgbClr val="000000"/>
                </a:solidFill>
                <a:uFillTx/>
                <a:latin typeface="Arial" pitchFamily="18"/>
                <a:ea typeface="Microsoft YaHei" pitchFamily="1"/>
                <a:cs typeface="Mangal" pitchFamily="2"/>
              </a:rPr>
              <a:t>Après un BAC PRO </a:t>
            </a:r>
            <a:r>
              <a:rPr lang="fr-FR" sz="3600" b="1" i="0" u="none" strike="noStrike" kern="1200" cap="none" spc="0" baseline="0">
                <a:solidFill>
                  <a:srgbClr val="000000"/>
                </a:solidFill>
                <a:uFillTx/>
                <a:latin typeface="Arial" pitchFamily="18"/>
                <a:ea typeface="Microsoft YaHei" pitchFamily="1"/>
                <a:cs typeface="Mangal" pitchFamily="2"/>
              </a:rPr>
              <a:t>Métier de l’Electricité et de ses Environnements Connectés</a:t>
            </a:r>
          </a:p>
        </p:txBody>
      </p:sp>
      <p:sp>
        <p:nvSpPr>
          <p:cNvPr id="3" name="Text Box 2">
            <a:extLst>
              <a:ext uri="{FF2B5EF4-FFF2-40B4-BE49-F238E27FC236}">
                <a16:creationId xmlns:a16="http://schemas.microsoft.com/office/drawing/2014/main" id="{44B184E5-F5D8-0B0A-7E90-8C13807324B6}"/>
              </a:ext>
            </a:extLst>
          </p:cNvPr>
          <p:cNvSpPr/>
          <p:nvPr/>
        </p:nvSpPr>
        <p:spPr>
          <a:xfrm>
            <a:off x="179277" y="1170002"/>
            <a:ext cx="8964356" cy="5643000"/>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t" anchorCtr="0" compatLnSpc="0">
            <a:noAutofit/>
          </a:bodyPr>
          <a:lstStyle/>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sng" strike="noStrike" kern="1200" cap="none" spc="0" baseline="0" dirty="0">
                <a:solidFill>
                  <a:srgbClr val="000000"/>
                </a:solidFill>
                <a:uFillTx/>
                <a:latin typeface="Arial" pitchFamily="18"/>
                <a:ea typeface="Microsoft YaHei" pitchFamily="1"/>
                <a:cs typeface="Mangal" pitchFamily="2"/>
              </a:rPr>
              <a:t>BTS</a:t>
            </a:r>
            <a:r>
              <a:rPr lang="fr-FR" sz="2000" b="1" i="0" u="none" strike="noStrike" kern="1200" cap="none" spc="0" baseline="0" dirty="0">
                <a:solidFill>
                  <a:srgbClr val="000000"/>
                </a:solidFill>
                <a:uFillTx/>
                <a:latin typeface="Arial" pitchFamily="18"/>
                <a:ea typeface="Microsoft YaHei" pitchFamily="1"/>
                <a:cs typeface="Mangal" pitchFamily="2"/>
              </a:rPr>
              <a:t>:</a:t>
            </a: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1200" b="1" i="0" u="none" strike="noStrike" kern="1200" cap="none" spc="0" baseline="0" dirty="0">
              <a:solidFill>
                <a:srgbClr val="000000"/>
              </a:solidFill>
              <a:uFillTx/>
              <a:latin typeface="Arial" pitchFamily="18"/>
              <a:ea typeface="Microsoft YaHei" pitchFamily="1"/>
              <a:cs typeface="Mangal" pitchFamily="2"/>
            </a:endParaRPr>
          </a:p>
          <a:p>
            <a:pPr marL="0" marR="0" lvl="0" indent="0" algn="l" defTabSz="914400" rtl="0" fontAlgn="auto" hangingPunct="1">
              <a:lnSpc>
                <a:spcPct val="8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Arial" pitchFamily="18"/>
                <a:ea typeface="Microsoft YaHei" pitchFamily="1"/>
                <a:cs typeface="Mangal" pitchFamily="2"/>
              </a:rPr>
              <a:t>Électrotechnique</a:t>
            </a:r>
          </a:p>
          <a:p>
            <a:pPr marL="0" marR="0" lvl="0" indent="0" algn="l" defTabSz="914400" rtl="0" fontAlgn="auto" hangingPunct="1">
              <a:lnSpc>
                <a:spcPct val="8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Arial" pitchFamily="18"/>
                <a:ea typeface="Microsoft YaHei" pitchFamily="1"/>
                <a:cs typeface="Mangal" pitchFamily="2"/>
              </a:rPr>
              <a:t>Contrôle industriel et régulation automatique</a:t>
            </a:r>
          </a:p>
          <a:p>
            <a:pPr marL="0" marR="0" lvl="0" indent="0" algn="l" defTabSz="914400" rtl="0" fontAlgn="auto" hangingPunct="1">
              <a:lnSpc>
                <a:spcPct val="8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Arial" pitchFamily="18"/>
                <a:ea typeface="Microsoft YaHei" pitchFamily="1"/>
                <a:cs typeface="Mangal" pitchFamily="2"/>
              </a:rPr>
              <a:t>Conception et réalisation de systèmes automatiques</a:t>
            </a:r>
          </a:p>
          <a:p>
            <a:pPr marL="0" marR="0" lvl="0" indent="0" algn="l" defTabSz="914400" rtl="0" fontAlgn="auto" hangingPunct="1">
              <a:lnSpc>
                <a:spcPct val="80000"/>
              </a:lnSpc>
              <a:spcBef>
                <a:spcPts val="0"/>
              </a:spcBef>
              <a:spcAft>
                <a:spcPts val="0"/>
              </a:spcAft>
              <a:buClr>
                <a:srgbClr val="000000"/>
              </a:buClr>
              <a:buSzPct val="100000"/>
              <a:buFont typeface="Wingdings"/>
              <a:buChar char="Ø"/>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Arial" pitchFamily="18"/>
                <a:ea typeface="Microsoft YaHei" pitchFamily="1"/>
                <a:cs typeface="Mangal" pitchFamily="2"/>
              </a:rPr>
              <a:t>Maintenance des systèmes option A </a:t>
            </a:r>
            <a:r>
              <a:rPr lang="fr-FR" sz="2000" b="1" i="0" u="none" strike="noStrike" kern="1200" cap="none" spc="0" baseline="0" dirty="0" err="1">
                <a:solidFill>
                  <a:srgbClr val="000000"/>
                </a:solidFill>
                <a:uFillTx/>
                <a:latin typeface="Arial" pitchFamily="18"/>
                <a:ea typeface="Microsoft YaHei" pitchFamily="1"/>
                <a:cs typeface="Mangal" pitchFamily="2"/>
              </a:rPr>
              <a:t>syst</a:t>
            </a:r>
            <a:r>
              <a:rPr lang="fr-FR" sz="2000" b="1" i="0" u="none" strike="noStrike" kern="1200" cap="none" spc="0" baseline="0" dirty="0">
                <a:solidFill>
                  <a:srgbClr val="000000"/>
                </a:solidFill>
                <a:uFillTx/>
                <a:latin typeface="Arial" pitchFamily="18"/>
                <a:ea typeface="Microsoft YaHei" pitchFamily="1"/>
                <a:cs typeface="Mangal" pitchFamily="2"/>
              </a:rPr>
              <a:t>. de production</a:t>
            </a:r>
          </a:p>
          <a:p>
            <a:pPr marL="1828800" marR="0" lvl="0" indent="0" algn="l" defTabSz="914400" rtl="0" fontAlgn="auto" hangingPunct="1">
              <a:lnSpc>
                <a:spcPct val="80000"/>
              </a:lnSpc>
              <a:spcBef>
                <a:spcPts val="0"/>
              </a:spcBef>
              <a:spcAft>
                <a:spcPts val="0"/>
              </a:spcAft>
              <a:buNone/>
              <a:tabLst>
                <a:tab pos="1828800" algn="l"/>
                <a:tab pos="2276475" algn="l"/>
                <a:tab pos="2724150" algn="l"/>
                <a:tab pos="3173413" algn="l"/>
                <a:tab pos="3582988" algn="l"/>
                <a:tab pos="4071938" algn="l"/>
                <a:tab pos="4521200" algn="l"/>
                <a:tab pos="4970463" algn="l"/>
                <a:tab pos="5419725" algn="l"/>
                <a:tab pos="5868988" algn="l"/>
                <a:tab pos="6318250" algn="l"/>
                <a:tab pos="6767513" algn="l"/>
                <a:tab pos="7216775" algn="l"/>
                <a:tab pos="7667625" algn="l"/>
                <a:tab pos="8116888" algn="l"/>
                <a:tab pos="8566150" algn="l"/>
                <a:tab pos="9015413" algn="l"/>
                <a:tab pos="9464675" algn="l"/>
                <a:tab pos="9913938" algn="l"/>
                <a:tab pos="10363200" algn="l"/>
                <a:tab pos="10812463"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Arial" pitchFamily="18"/>
                <a:ea typeface="Microsoft YaHei" pitchFamily="1"/>
                <a:cs typeface="Mangal" pitchFamily="2"/>
              </a:rPr>
              <a:t>                         option B </a:t>
            </a:r>
            <a:r>
              <a:rPr lang="fr-FR" sz="2000" b="1" i="0" u="none" strike="noStrike" kern="1200" cap="none" spc="0" baseline="0" dirty="0" err="1">
                <a:solidFill>
                  <a:srgbClr val="000000"/>
                </a:solidFill>
                <a:uFillTx/>
                <a:latin typeface="Arial" pitchFamily="18"/>
                <a:ea typeface="Microsoft YaHei" pitchFamily="1"/>
                <a:cs typeface="Mangal" pitchFamily="2"/>
              </a:rPr>
              <a:t>syst</a:t>
            </a:r>
            <a:r>
              <a:rPr lang="fr-FR" sz="2000" b="1" i="0" u="none" strike="noStrike" kern="1200" cap="none" spc="0" baseline="0" dirty="0">
                <a:solidFill>
                  <a:srgbClr val="000000"/>
                </a:solidFill>
                <a:uFillTx/>
                <a:latin typeface="Arial" pitchFamily="18"/>
                <a:ea typeface="Microsoft YaHei" pitchFamily="1"/>
                <a:cs typeface="Mangal" pitchFamily="2"/>
              </a:rPr>
              <a:t>. énergétiques et fluidiques</a:t>
            </a:r>
          </a:p>
          <a:p>
            <a:pPr marL="0" marR="0" lvl="0" indent="0" algn="l" defTabSz="914400" rtl="0" fontAlgn="auto" hangingPunct="1">
              <a:lnSpc>
                <a:spcPct val="8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Arial" pitchFamily="18"/>
                <a:ea typeface="Microsoft YaHei" pitchFamily="1"/>
                <a:cs typeface="Mangal" pitchFamily="2"/>
              </a:rPr>
              <a:t>Conseil et commercialisation de solutions techniques (ex Technico-commercial)</a:t>
            </a:r>
          </a:p>
          <a:p>
            <a:pPr marL="0" marR="0" lvl="0" indent="0" algn="l" defTabSz="914400" rtl="0" fontAlgn="auto" hangingPunct="1">
              <a:lnSpc>
                <a:spcPct val="8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Arial" pitchFamily="18"/>
                <a:ea typeface="Microsoft YaHei" pitchFamily="1"/>
                <a:cs typeface="Mangal" pitchFamily="2"/>
              </a:rPr>
              <a:t>Assistant technique d’ingénieur</a:t>
            </a:r>
          </a:p>
          <a:p>
            <a:pPr marL="0" marR="0" lvl="0" indent="0" algn="l" defTabSz="914400" rtl="0" fontAlgn="auto" hangingPunct="1">
              <a:lnSpc>
                <a:spcPct val="8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Arial" pitchFamily="18"/>
                <a:ea typeface="Microsoft YaHei" pitchFamily="1"/>
                <a:cs typeface="Mangal" pitchFamily="2"/>
              </a:rPr>
              <a:t>Fluides énergies, domotique option C domotique et bâtiment communicants</a:t>
            </a:r>
          </a:p>
          <a:p>
            <a:pPr marL="0" marR="0" lvl="0" indent="0" algn="l" defTabSz="914400" rtl="0" fontAlgn="auto" hangingPunct="1">
              <a:lnSpc>
                <a:spcPct val="8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0" i="1" u="none" strike="noStrike" kern="1200" cap="none" spc="0" baseline="0" dirty="0">
                <a:solidFill>
                  <a:srgbClr val="000000"/>
                </a:solidFill>
                <a:uFillTx/>
                <a:latin typeface="Arial" pitchFamily="18"/>
                <a:ea typeface="Microsoft YaHei" pitchFamily="1"/>
                <a:cs typeface="Mangal" pitchFamily="2"/>
              </a:rPr>
              <a:t>Fluides énergies, domotique option A génie climatique fluidique</a:t>
            </a:r>
          </a:p>
          <a:p>
            <a:pPr marL="0" marR="0" lvl="0" indent="0" algn="l" defTabSz="914400" rtl="0" fontAlgn="auto" hangingPunct="1">
              <a:lnSpc>
                <a:spcPct val="8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0" i="1" u="none" strike="noStrike" kern="1200" cap="none" spc="0" baseline="0" dirty="0">
                <a:solidFill>
                  <a:srgbClr val="000000"/>
                </a:solidFill>
                <a:uFillTx/>
                <a:latin typeface="Arial" pitchFamily="18"/>
                <a:ea typeface="Microsoft YaHei" pitchFamily="1"/>
                <a:cs typeface="Mangal" pitchFamily="2"/>
              </a:rPr>
              <a:t>Fluides énergies, domotique option B froid et conditionnement d’air</a:t>
            </a: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1800" b="0" i="0" u="none" strike="noStrike" kern="1200" cap="none" spc="0" baseline="0" dirty="0">
              <a:solidFill>
                <a:srgbClr val="000000"/>
              </a:solidFill>
              <a:uFillTx/>
              <a:latin typeface="Arial" pitchFamily="18"/>
              <a:ea typeface="Microsoft YaHei" pitchFamily="1"/>
              <a:cs typeface="Mangal" pitchFamily="2"/>
            </a:endParaRPr>
          </a:p>
          <a:p>
            <a:pPr marL="0" marR="0" lvl="0" indent="0" algn="l" defTabSz="914400" rtl="0" fontAlgn="auto" hangingPunct="1">
              <a:lnSpc>
                <a:spcPct val="8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sng" strike="noStrike" kern="1200" cap="none" spc="0" baseline="0" dirty="0">
                <a:solidFill>
                  <a:srgbClr val="000000"/>
                </a:solidFill>
                <a:uFillTx/>
                <a:latin typeface="Arial" pitchFamily="18"/>
                <a:ea typeface="Microsoft YaHei" pitchFamily="1"/>
                <a:cs typeface="Mangal" pitchFamily="2"/>
              </a:rPr>
              <a:t>Mention complémentaire MC (future CS)</a:t>
            </a:r>
            <a:r>
              <a:rPr lang="fr-FR" sz="2000" b="1" i="0" strike="noStrike" kern="1200" cap="none" spc="0" baseline="0" dirty="0">
                <a:solidFill>
                  <a:srgbClr val="000000"/>
                </a:solidFill>
                <a:uFillTx/>
                <a:latin typeface="Arial" pitchFamily="18"/>
                <a:ea typeface="Microsoft YaHei" pitchFamily="1"/>
                <a:cs typeface="Mangal" pitchFamily="2"/>
              </a:rPr>
              <a:t> </a:t>
            </a:r>
            <a:r>
              <a:rPr lang="fr-FR" sz="2000" b="1" i="0" u="none" strike="noStrike" kern="1200" cap="none" spc="0" baseline="0" dirty="0">
                <a:solidFill>
                  <a:srgbClr val="000000"/>
                </a:solidFill>
                <a:uFillTx/>
                <a:latin typeface="Arial" pitchFamily="18"/>
                <a:ea typeface="Microsoft YaHei" pitchFamily="1"/>
                <a:cs typeface="Mangal" pitchFamily="2"/>
              </a:rPr>
              <a:t>:</a:t>
            </a:r>
          </a:p>
          <a:p>
            <a:pPr marL="0" marR="0" lvl="0" indent="0" algn="l" defTabSz="914400" rtl="0" fontAlgn="auto" hangingPunct="1">
              <a:lnSpc>
                <a:spcPct val="8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Arial" pitchFamily="18"/>
                <a:ea typeface="Microsoft YaHei" pitchFamily="1"/>
                <a:cs typeface="Mangal" pitchFamily="2"/>
              </a:rPr>
              <a:t>Technicien en réseaux électriques (réunion)</a:t>
            </a:r>
          </a:p>
          <a:p>
            <a:pPr marL="0" marR="0" lvl="0" indent="0" algn="l" defTabSz="914400" rtl="0" fontAlgn="auto" hangingPunct="1">
              <a:lnSpc>
                <a:spcPct val="8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Arial" pitchFamily="18"/>
                <a:ea typeface="Microsoft YaHei" pitchFamily="1"/>
                <a:cs typeface="Mangal" pitchFamily="2"/>
              </a:rPr>
              <a:t>Technicien en énergie renouvelables option A énergie électrique</a:t>
            </a:r>
          </a:p>
          <a:p>
            <a:pPr marL="0" marR="0" lvl="0" indent="0" algn="l" defTabSz="914400" rtl="0" fontAlgn="auto" hangingPunct="1">
              <a:lnSpc>
                <a:spcPct val="8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Arial" pitchFamily="18"/>
                <a:ea typeface="Microsoft YaHei" pitchFamily="1"/>
                <a:cs typeface="Mangal" pitchFamily="2"/>
              </a:rPr>
              <a:t>Technicien ascensoriste (service et modernisation)</a:t>
            </a: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1800" b="0" i="0" u="none" strike="noStrike" kern="1200" cap="none" spc="0" baseline="0" dirty="0">
              <a:solidFill>
                <a:srgbClr val="000000"/>
              </a:solidFill>
              <a:uFillTx/>
              <a:latin typeface="Arial" pitchFamily="18"/>
              <a:ea typeface="Microsoft YaHei" pitchFamily="1"/>
              <a:cs typeface="Mangal" pitchFamily="2"/>
            </a:endParaRPr>
          </a:p>
          <a:p>
            <a:pPr marL="0" marR="0" lvl="0" indent="0" algn="l" defTabSz="914400" rtl="0" fontAlgn="auto" hangingPunct="1">
              <a:lnSpc>
                <a:spcPct val="8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sng" strike="noStrike" kern="1200" cap="none" spc="0" baseline="0" dirty="0">
                <a:solidFill>
                  <a:srgbClr val="000000"/>
                </a:solidFill>
                <a:uFillTx/>
                <a:latin typeface="Arial" pitchFamily="18"/>
                <a:ea typeface="Microsoft YaHei" pitchFamily="1"/>
                <a:cs typeface="Mangal" pitchFamily="2"/>
              </a:rPr>
              <a:t>Formation complémentaire à la réunion avec la CCIR, AFPAR…</a:t>
            </a:r>
          </a:p>
          <a:p>
            <a:pPr marL="0" marR="0" lvl="0" indent="0" algn="ctr"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b="1" i="0" u="none" strike="noStrike" kern="1200" cap="none" spc="0" baseline="0" dirty="0">
                <a:solidFill>
                  <a:srgbClr val="000000"/>
                </a:solidFill>
                <a:uFillTx/>
                <a:latin typeface="Arial" pitchFamily="18"/>
                <a:ea typeface="Microsoft YaHei" pitchFamily="1"/>
                <a:cs typeface="Mangal" pitchFamily="2"/>
              </a:rPr>
              <a:t>	</a:t>
            </a:r>
            <a:r>
              <a:rPr lang="fr-FR" sz="2000" b="1" i="0" u="none" strike="noStrike" kern="1200" cap="none" spc="0" baseline="0" dirty="0">
                <a:solidFill>
                  <a:srgbClr val="000000"/>
                </a:solidFill>
                <a:uFillTx/>
                <a:latin typeface="Arial" pitchFamily="18"/>
                <a:ea typeface="Microsoft YaHei" pitchFamily="1"/>
                <a:cs typeface="Mangal" pitchFamily="2"/>
              </a:rPr>
              <a:t>Voir sur le site formanoo.org</a:t>
            </a:r>
          </a:p>
        </p:txBody>
      </p:sp>
      <p:sp>
        <p:nvSpPr>
          <p:cNvPr id="5" name="ZoneTexte 4">
            <a:extLst>
              <a:ext uri="{FF2B5EF4-FFF2-40B4-BE49-F238E27FC236}">
                <a16:creationId xmlns:a16="http://schemas.microsoft.com/office/drawing/2014/main" id="{F2CDC09A-A7D2-4122-9BE3-D30495703F15}"/>
              </a:ext>
            </a:extLst>
          </p:cNvPr>
          <p:cNvSpPr/>
          <p:nvPr/>
        </p:nvSpPr>
        <p:spPr>
          <a:xfrm>
            <a:off x="971641" y="6330958"/>
            <a:ext cx="7200360" cy="33371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1" compatLnSpc="0">
            <a:spAutoFit/>
          </a:bodyPr>
          <a:lstStyle/>
          <a:p>
            <a:pPr lvl="0" algn="ctr">
              <a:defRPr sz="1800" b="0" i="0" u="none" strike="noStrike" kern="0" cap="none" spc="0" baseline="0">
                <a:solidFill>
                  <a:srgbClr val="000000"/>
                </a:solidFill>
                <a:uFillTx/>
              </a:defRPr>
            </a:pPr>
            <a:r>
              <a:rPr lang="fr-FR" sz="1600" b="0" i="0" u="none" strike="noStrike" kern="1200" cap="none" spc="0" baseline="0" dirty="0">
                <a:solidFill>
                  <a:srgbClr val="000000"/>
                </a:solidFill>
                <a:uFillTx/>
                <a:latin typeface="Arial" pitchFamily="18"/>
                <a:ea typeface="Microsoft YaHei" pitchFamily="2"/>
                <a:cs typeface="Mangal" pitchFamily="2"/>
              </a:rPr>
              <a:t>Info Bac Pro </a:t>
            </a:r>
            <a:r>
              <a:rPr lang="fr-FR" sz="1600" b="0" i="0" u="none" strike="noStrike" kern="1200" cap="none" spc="0" baseline="0" dirty="0" err="1">
                <a:solidFill>
                  <a:srgbClr val="000000"/>
                </a:solidFill>
                <a:uFillTx/>
                <a:latin typeface="Arial" pitchFamily="18"/>
                <a:ea typeface="Microsoft YaHei" pitchFamily="2"/>
                <a:cs typeface="Mangal" pitchFamily="2"/>
              </a:rPr>
              <a:t>Patu</a:t>
            </a:r>
            <a:r>
              <a:rPr lang="fr-FR" sz="1600" b="0" i="0" u="none" strike="noStrike" kern="1200" cap="none" spc="0" baseline="0" dirty="0">
                <a:solidFill>
                  <a:srgbClr val="000000"/>
                </a:solidFill>
                <a:uFillTx/>
                <a:latin typeface="Arial" pitchFamily="18"/>
                <a:ea typeface="Microsoft YaHei" pitchFamily="2"/>
                <a:cs typeface="Mangal" pitchFamily="2"/>
              </a:rPr>
              <a:t> de Rosemont – CIO de Saint-Benoît – </a:t>
            </a:r>
            <a:r>
              <a:rPr lang="fr-FR" sz="1600" dirty="0">
                <a:solidFill>
                  <a:srgbClr val="000000"/>
                </a:solidFill>
                <a:latin typeface="Arial" pitchFamily="18"/>
                <a:ea typeface="Microsoft YaHei" pitchFamily="2"/>
                <a:cs typeface="Mangal" pitchFamily="2"/>
              </a:rPr>
              <a:t>2024/2025</a:t>
            </a:r>
            <a:endParaRPr lang="fr-FR" sz="1600" b="0" i="0" u="none" strike="noStrike" kern="1200" cap="none" spc="0" baseline="0" dirty="0">
              <a:solidFill>
                <a:srgbClr val="000000"/>
              </a:solidFill>
              <a:uFillTx/>
              <a:latin typeface="Arial" pitchFamily="18"/>
              <a:ea typeface="Microsoft YaHei" pitchFamily="2"/>
              <a:cs typeface="Mangal" pitchFamily="2"/>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name="page38">
    <p:spTree>
      <p:nvGrpSpPr>
        <p:cNvPr id="1" name=""/>
        <p:cNvGrpSpPr/>
        <p:nvPr/>
      </p:nvGrpSpPr>
      <p:grpSpPr>
        <a:xfrm>
          <a:off x="0" y="0"/>
          <a:ext cx="0" cy="0"/>
          <a:chOff x="0" y="0"/>
          <a:chExt cx="0" cy="0"/>
        </a:xfrm>
      </p:grpSpPr>
      <p:sp>
        <p:nvSpPr>
          <p:cNvPr id="2" name="Text Box 1">
            <a:extLst>
              <a:ext uri="{FF2B5EF4-FFF2-40B4-BE49-F238E27FC236}">
                <a16:creationId xmlns:a16="http://schemas.microsoft.com/office/drawing/2014/main" id="{F870DA0F-7041-D368-4906-6123F11B9E27}"/>
              </a:ext>
            </a:extLst>
          </p:cNvPr>
          <p:cNvSpPr/>
          <p:nvPr/>
        </p:nvSpPr>
        <p:spPr>
          <a:xfrm>
            <a:off x="457200" y="193323"/>
            <a:ext cx="8229243" cy="601156"/>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ctr" anchorCtr="1" compatLnSpc="0">
            <a:noAutofit/>
          </a:bodyPr>
          <a:lstStyle/>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1" i="0" u="none" strike="noStrike" kern="1200" cap="none" spc="0" baseline="0" dirty="0">
                <a:solidFill>
                  <a:srgbClr val="000000"/>
                </a:solidFill>
                <a:uFillTx/>
                <a:latin typeface="Arial" pitchFamily="18"/>
                <a:ea typeface="Microsoft YaHei" pitchFamily="1"/>
                <a:cs typeface="Mangal" pitchFamily="2"/>
              </a:rPr>
              <a:t>Après un BAC PRO </a:t>
            </a:r>
            <a:r>
              <a:rPr lang="fr-FR" sz="3600" b="1" i="0" u="none" strike="noStrike" kern="1200" cap="none" spc="0" baseline="0" dirty="0">
                <a:solidFill>
                  <a:srgbClr val="000000"/>
                </a:solidFill>
                <a:uFillTx/>
                <a:latin typeface="Arial" pitchFamily="18"/>
                <a:ea typeface="Microsoft YaHei" pitchFamily="1"/>
                <a:cs typeface="Mangal" pitchFamily="2"/>
              </a:rPr>
              <a:t>Commerce</a:t>
            </a:r>
          </a:p>
        </p:txBody>
      </p:sp>
      <p:sp>
        <p:nvSpPr>
          <p:cNvPr id="3" name="Text Box 2">
            <a:extLst>
              <a:ext uri="{FF2B5EF4-FFF2-40B4-BE49-F238E27FC236}">
                <a16:creationId xmlns:a16="http://schemas.microsoft.com/office/drawing/2014/main" id="{DC115FFD-868C-2473-6F7F-73346FE9361E}"/>
              </a:ext>
            </a:extLst>
          </p:cNvPr>
          <p:cNvSpPr/>
          <p:nvPr/>
        </p:nvSpPr>
        <p:spPr>
          <a:xfrm>
            <a:off x="360355" y="794478"/>
            <a:ext cx="8453861" cy="553647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t" anchorCtr="0" compatLnSpc="0">
            <a:noAutofit/>
          </a:bodyPr>
          <a:lstStyle/>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000" b="0" i="0" u="sng" strike="noStrike" kern="1200" cap="none" spc="0" baseline="0" dirty="0">
              <a:solidFill>
                <a:srgbClr val="000000"/>
              </a:solidFill>
              <a:uFillTx/>
              <a:latin typeface="Arial" pitchFamily="18"/>
              <a:ea typeface="Microsoft YaHei" pitchFamily="1"/>
              <a:cs typeface="Mangal" pitchFamily="2"/>
            </a:endParaRP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sng" strike="noStrike" kern="1200" cap="none" spc="0" baseline="0" dirty="0">
                <a:solidFill>
                  <a:srgbClr val="000000"/>
                </a:solidFill>
                <a:uFillTx/>
                <a:latin typeface="Arial" pitchFamily="18"/>
                <a:ea typeface="Microsoft YaHei" pitchFamily="1"/>
                <a:cs typeface="Mangal" pitchFamily="2"/>
              </a:rPr>
              <a:t>BTS :</a:t>
            </a: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000" b="1" i="0" u="sng" strike="noStrike" kern="1200" cap="none" spc="0" baseline="0" dirty="0">
              <a:solidFill>
                <a:srgbClr val="000000"/>
              </a:solidFill>
              <a:uFillTx/>
              <a:latin typeface="Arial" pitchFamily="18"/>
              <a:ea typeface="Microsoft YaHei" pitchFamily="1"/>
              <a:cs typeface="Mangal" pitchFamily="2"/>
            </a:endParaRPr>
          </a:p>
          <a:p>
            <a:pPr marL="0" marR="0" lvl="0" indent="0" algn="l" defTabSz="914400" rtl="0" fontAlgn="auto" hangingPunct="1">
              <a:lnSpc>
                <a:spcPct val="8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Arial" pitchFamily="18"/>
                <a:ea typeface="Microsoft YaHei" pitchFamily="1"/>
                <a:cs typeface="Mangal" pitchFamily="2"/>
              </a:rPr>
              <a:t>Management commercial opérationnel</a:t>
            </a:r>
          </a:p>
          <a:p>
            <a:pPr marL="0" marR="0" lvl="0" indent="0" algn="l" defTabSz="914400" rtl="0" fontAlgn="auto" hangingPunct="1">
              <a:lnSpc>
                <a:spcPct val="8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Arial" pitchFamily="18"/>
                <a:ea typeface="Microsoft YaHei" pitchFamily="1"/>
                <a:cs typeface="Mangal" pitchFamily="2"/>
              </a:rPr>
              <a:t>Gestion de la PME (ex </a:t>
            </a:r>
            <a:r>
              <a:rPr lang="fr-FR" sz="2000" b="1" i="0" u="none" strike="noStrike" kern="1200" cap="none" spc="0" baseline="0" dirty="0">
                <a:solidFill>
                  <a:srgbClr val="000000"/>
                </a:solidFill>
                <a:uFillTx/>
                <a:latin typeface="Arial" pitchFamily="18"/>
                <a:ea typeface="Microsoft YaHei" pitchFamily="1"/>
                <a:cs typeface="DejaVu Sans" pitchFamily="34"/>
              </a:rPr>
              <a:t>Assistant de Gestion PME-PMI ).</a:t>
            </a:r>
          </a:p>
          <a:p>
            <a:pPr marL="0" marR="0" lvl="0" indent="0" algn="l" defTabSz="914400" rtl="0" fontAlgn="auto" hangingPunct="1">
              <a:lnSpc>
                <a:spcPct val="8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Arial" pitchFamily="18"/>
                <a:ea typeface="Microsoft YaHei" pitchFamily="1"/>
                <a:cs typeface="DejaVu Sans" pitchFamily="34"/>
              </a:rPr>
              <a:t>Négociation et digitalisation relation client (ex Négociation et relation client)</a:t>
            </a:r>
          </a:p>
          <a:p>
            <a:pPr marL="0" marR="0" lvl="0" indent="0" algn="l" defTabSz="914400" rtl="0" fontAlgn="auto" hangingPunct="1">
              <a:lnSpc>
                <a:spcPct val="8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0" i="1" u="none" strike="noStrike" kern="1200" cap="none" spc="0" baseline="0" dirty="0">
                <a:solidFill>
                  <a:srgbClr val="000000"/>
                </a:solidFill>
                <a:uFillTx/>
                <a:latin typeface="Arial" pitchFamily="18"/>
                <a:ea typeface="Microsoft YaHei" pitchFamily="1"/>
                <a:cs typeface="DejaVu Sans" pitchFamily="34"/>
              </a:rPr>
              <a:t>Agricole Technico-commercial</a:t>
            </a:r>
          </a:p>
          <a:p>
            <a:pPr marL="0" marR="0" lvl="0" indent="0" algn="l" defTabSz="914400" rtl="0" fontAlgn="auto" hangingPunct="1">
              <a:lnSpc>
                <a:spcPct val="8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0" i="1" u="none" strike="noStrike" kern="1200" cap="none" spc="0" baseline="0" dirty="0">
                <a:solidFill>
                  <a:srgbClr val="000000"/>
                </a:solidFill>
                <a:uFillTx/>
                <a:latin typeface="Arial" pitchFamily="18"/>
                <a:ea typeface="Microsoft YaHei" pitchFamily="1"/>
                <a:cs typeface="DejaVu Sans" pitchFamily="34"/>
              </a:rPr>
              <a:t>Transport et prestations logistiques</a:t>
            </a:r>
          </a:p>
          <a:p>
            <a:pPr marL="0" marR="0" lvl="0" indent="0" algn="l" defTabSz="914400" rtl="0" fontAlgn="auto" hangingPunct="1">
              <a:lnSpc>
                <a:spcPct val="8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0" i="1" u="none" strike="noStrike" kern="1200" cap="none" spc="0" baseline="0" dirty="0">
                <a:solidFill>
                  <a:srgbClr val="000000"/>
                </a:solidFill>
                <a:uFillTx/>
                <a:latin typeface="Arial" pitchFamily="18"/>
                <a:ea typeface="Microsoft YaHei" pitchFamily="1"/>
                <a:cs typeface="DejaVu Sans" pitchFamily="34"/>
              </a:rPr>
              <a:t>Assurances</a:t>
            </a:r>
          </a:p>
          <a:p>
            <a:pPr marL="0" marR="0" lvl="0" indent="0" algn="l" defTabSz="914400" rtl="0" fontAlgn="auto" hangingPunct="1">
              <a:lnSpc>
                <a:spcPct val="8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0" i="1" u="none" strike="noStrike" kern="1200" cap="none" spc="0" baseline="0" dirty="0">
                <a:solidFill>
                  <a:srgbClr val="000000"/>
                </a:solidFill>
                <a:uFillTx/>
                <a:latin typeface="Arial" pitchFamily="18"/>
                <a:ea typeface="Microsoft YaHei" pitchFamily="1"/>
                <a:cs typeface="DejaVu Sans" pitchFamily="34"/>
              </a:rPr>
              <a:t>Banque conseiller de clientèle</a:t>
            </a:r>
          </a:p>
          <a:p>
            <a:pPr marL="0" marR="0" lvl="0" indent="0" algn="l" defTabSz="914400" rtl="0" fontAlgn="auto" hangingPunct="1">
              <a:lnSpc>
                <a:spcPct val="8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000" i="1" dirty="0">
              <a:solidFill>
                <a:srgbClr val="000000"/>
              </a:solidFill>
              <a:latin typeface="Arial" pitchFamily="18"/>
              <a:ea typeface="Microsoft YaHei" pitchFamily="1"/>
              <a:cs typeface="DejaVu Sans" pitchFamily="34"/>
            </a:endParaRPr>
          </a:p>
          <a:p>
            <a:pPr marL="342900" marR="0" lvl="0" indent="-342900" algn="l" defTabSz="914400" rtl="0" fontAlgn="auto" hangingPunct="1">
              <a:lnSpc>
                <a:spcPct val="80000"/>
              </a:lnSpc>
              <a:spcBef>
                <a:spcPts val="0"/>
              </a:spcBef>
              <a:spcAft>
                <a:spcPts val="0"/>
              </a:spcAft>
              <a:buClr>
                <a:srgbClr val="000000"/>
              </a:buClr>
              <a:buSzPct val="100000"/>
              <a:buFont typeface="Wingdings" panose="05000000000000000000" pitchFamily="2" charset="2"/>
              <a:buChar char="Ø"/>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u="none" strike="noStrike" kern="1200" cap="none" spc="0" baseline="0" dirty="0">
                <a:solidFill>
                  <a:srgbClr val="000000"/>
                </a:solidFill>
                <a:uFillTx/>
                <a:latin typeface="Arial" pitchFamily="18"/>
                <a:ea typeface="Microsoft YaHei" pitchFamily="1"/>
                <a:cs typeface="DejaVu Sans" pitchFamily="34"/>
              </a:rPr>
              <a:t>CPES : Classe Préparatoire aux Études Supérieures (Lycée Sarda)</a:t>
            </a: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1800" b="0" i="0" u="none" strike="noStrike" kern="1200" cap="none" spc="0" baseline="0" dirty="0">
              <a:solidFill>
                <a:srgbClr val="000000"/>
              </a:solidFill>
              <a:uFillTx/>
              <a:latin typeface="Arial" pitchFamily="18"/>
              <a:ea typeface="Microsoft YaHei" pitchFamily="1"/>
              <a:cs typeface="DejaVu Sans" pitchFamily="34"/>
            </a:endParaRPr>
          </a:p>
          <a:p>
            <a:pPr lvl="0">
              <a:lnSpc>
                <a:spcPct val="80000"/>
              </a:lnSpc>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sng" strike="noStrike" kern="1200" cap="none" spc="0" baseline="0" dirty="0">
                <a:solidFill>
                  <a:srgbClr val="000000"/>
                </a:solidFill>
                <a:uFillTx/>
                <a:latin typeface="Arial" pitchFamily="18"/>
                <a:ea typeface="Microsoft YaHei" pitchFamily="1"/>
                <a:cs typeface="DejaVu Sans" pitchFamily="34"/>
              </a:rPr>
              <a:t>Mention complémentaire MC </a:t>
            </a:r>
            <a:r>
              <a:rPr lang="fr-FR" sz="2000" b="1" u="sng" dirty="0">
                <a:solidFill>
                  <a:srgbClr val="000000"/>
                </a:solidFill>
                <a:latin typeface="Arial" pitchFamily="18"/>
                <a:ea typeface="Microsoft YaHei" pitchFamily="1"/>
                <a:cs typeface="Mangal" pitchFamily="2"/>
              </a:rPr>
              <a:t>(future CS)</a:t>
            </a:r>
            <a:r>
              <a:rPr lang="fr-FR" sz="2000" b="1" dirty="0">
                <a:solidFill>
                  <a:srgbClr val="000000"/>
                </a:solidFill>
                <a:latin typeface="Arial" pitchFamily="18"/>
                <a:ea typeface="Microsoft YaHei" pitchFamily="1"/>
                <a:cs typeface="Mangal" pitchFamily="2"/>
              </a:rPr>
              <a:t> </a:t>
            </a:r>
            <a:r>
              <a:rPr lang="fr-FR" sz="2000" b="1" i="0" u="none" strike="noStrike" kern="1200" cap="none" spc="0" baseline="0" dirty="0">
                <a:solidFill>
                  <a:srgbClr val="000000"/>
                </a:solidFill>
                <a:uFillTx/>
                <a:latin typeface="Arial" pitchFamily="18"/>
                <a:ea typeface="Microsoft YaHei" pitchFamily="1"/>
                <a:cs typeface="DejaVu Sans" pitchFamily="34"/>
              </a:rPr>
              <a:t>:</a:t>
            </a: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000" b="0" i="0" u="sng" strike="noStrike" kern="1200" cap="none" spc="0" baseline="0" dirty="0">
              <a:solidFill>
                <a:srgbClr val="000000"/>
              </a:solidFill>
              <a:uFillTx/>
              <a:latin typeface="Arial" pitchFamily="18"/>
              <a:ea typeface="Microsoft YaHei" pitchFamily="1"/>
              <a:cs typeface="DejaVu Sans" pitchFamily="34"/>
            </a:endParaRPr>
          </a:p>
          <a:p>
            <a:pPr marL="0" marR="0" lvl="0" indent="0" algn="l" defTabSz="914400" rtl="0" fontAlgn="auto" hangingPunct="1">
              <a:lnSpc>
                <a:spcPct val="8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Arial" pitchFamily="18"/>
                <a:ea typeface="Microsoft YaHei" pitchFamily="1"/>
                <a:cs typeface="DejaVu Sans" pitchFamily="34"/>
              </a:rPr>
              <a:t>Accueil dans transport (Lycée La Possession)</a:t>
            </a:r>
          </a:p>
          <a:p>
            <a:pPr marL="0" marR="0" lvl="0" indent="0" algn="l" defTabSz="914400" rtl="0" fontAlgn="auto" hangingPunct="1">
              <a:lnSpc>
                <a:spcPct val="8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Arial" pitchFamily="18"/>
                <a:ea typeface="Microsoft YaHei" pitchFamily="1"/>
                <a:cs typeface="DejaVu Sans" pitchFamily="34"/>
              </a:rPr>
              <a:t>Services financiers (LP Vue Belle)</a:t>
            </a:r>
          </a:p>
          <a:p>
            <a:pPr marL="0" marR="0" lvl="0" indent="0" algn="l" defTabSz="914400" rtl="0" fontAlgn="auto" hangingPunct="1">
              <a:lnSpc>
                <a:spcPct val="8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Arial" pitchFamily="18"/>
                <a:ea typeface="Microsoft YaHei" pitchFamily="1"/>
                <a:cs typeface="DejaVu Sans" pitchFamily="34"/>
              </a:rPr>
              <a:t>Assistance, conseil, vente à distance (LP Vue Belle)</a:t>
            </a: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1800" b="0" i="0" u="none" strike="noStrike" kern="1200" cap="none" spc="0" baseline="0" dirty="0">
              <a:solidFill>
                <a:srgbClr val="000000"/>
              </a:solidFill>
              <a:uFillTx/>
              <a:latin typeface="Arial" pitchFamily="18"/>
              <a:ea typeface="Microsoft YaHei" pitchFamily="1"/>
              <a:cs typeface="DejaVu Sans" pitchFamily="34"/>
            </a:endParaRPr>
          </a:p>
          <a:p>
            <a:pPr marL="0" marR="0" lvl="0" indent="0" algn="l" defTabSz="914400" rtl="0" fontAlgn="auto" hangingPunct="1">
              <a:lnSpc>
                <a:spcPct val="8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sng" strike="noStrike" kern="1200" cap="none" spc="0" baseline="0" dirty="0">
                <a:solidFill>
                  <a:srgbClr val="000000"/>
                </a:solidFill>
                <a:uFillTx/>
                <a:latin typeface="Arial" pitchFamily="18"/>
                <a:ea typeface="Microsoft YaHei" pitchFamily="1"/>
                <a:cs typeface="DejaVu Sans" pitchFamily="34"/>
              </a:rPr>
              <a:t>Formation complémentaire à la réunion avec la CCIR, AFPAR…</a:t>
            </a:r>
          </a:p>
          <a:p>
            <a:pPr marL="0" marR="0" lvl="0" indent="0" algn="ctr"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b="1" i="0" u="none" strike="noStrike" kern="1200" cap="none" spc="0" baseline="0" dirty="0">
                <a:solidFill>
                  <a:srgbClr val="000000"/>
                </a:solidFill>
                <a:uFillTx/>
                <a:latin typeface="Arial" pitchFamily="18"/>
                <a:ea typeface="Microsoft YaHei" pitchFamily="1"/>
                <a:cs typeface="DejaVu Sans" pitchFamily="34"/>
              </a:rPr>
              <a:t>	</a:t>
            </a:r>
            <a:r>
              <a:rPr lang="fr-FR" sz="2000" b="1" i="0" u="none" strike="noStrike" kern="1200" cap="none" spc="0" baseline="0" dirty="0">
                <a:solidFill>
                  <a:srgbClr val="000000"/>
                </a:solidFill>
                <a:uFillTx/>
                <a:latin typeface="Arial" pitchFamily="18"/>
                <a:ea typeface="Microsoft YaHei" pitchFamily="1"/>
                <a:cs typeface="DejaVu Sans" pitchFamily="34"/>
              </a:rPr>
              <a:t>Voir sur le site formanoo.org</a:t>
            </a: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000" b="0" i="0" u="none" strike="noStrike" kern="1200" cap="none" spc="0" baseline="0" dirty="0">
              <a:solidFill>
                <a:srgbClr val="000000"/>
              </a:solidFill>
              <a:uFillTx/>
              <a:latin typeface="Arial" pitchFamily="18"/>
              <a:ea typeface="Microsoft YaHei" pitchFamily="1"/>
              <a:cs typeface="DejaVu Sans" pitchFamily="34"/>
            </a:endParaRPr>
          </a:p>
        </p:txBody>
      </p:sp>
      <p:sp>
        <p:nvSpPr>
          <p:cNvPr id="5" name="ZoneTexte 4">
            <a:extLst>
              <a:ext uri="{FF2B5EF4-FFF2-40B4-BE49-F238E27FC236}">
                <a16:creationId xmlns:a16="http://schemas.microsoft.com/office/drawing/2014/main" id="{48948615-6CC4-4588-B6CB-EDB27B84C896}"/>
              </a:ext>
            </a:extLst>
          </p:cNvPr>
          <p:cNvSpPr/>
          <p:nvPr/>
        </p:nvSpPr>
        <p:spPr>
          <a:xfrm>
            <a:off x="971641" y="6330958"/>
            <a:ext cx="7200360" cy="33371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1" compatLnSpc="0">
            <a:spAutoFit/>
          </a:bodyPr>
          <a:lstStyle/>
          <a:p>
            <a:pPr lvl="0" algn="ctr">
              <a:defRPr sz="1800" b="0" i="0" u="none" strike="noStrike" kern="0" cap="none" spc="0" baseline="0">
                <a:solidFill>
                  <a:srgbClr val="000000"/>
                </a:solidFill>
                <a:uFillTx/>
              </a:defRPr>
            </a:pPr>
            <a:r>
              <a:rPr lang="fr-FR" sz="1600" b="0" i="0" u="none" strike="noStrike" kern="1200" cap="none" spc="0" baseline="0" dirty="0">
                <a:solidFill>
                  <a:srgbClr val="000000"/>
                </a:solidFill>
                <a:uFillTx/>
                <a:latin typeface="Arial" pitchFamily="18"/>
                <a:ea typeface="Microsoft YaHei" pitchFamily="2"/>
                <a:cs typeface="Mangal" pitchFamily="2"/>
              </a:rPr>
              <a:t>Info Bac Pro </a:t>
            </a:r>
            <a:r>
              <a:rPr lang="fr-FR" sz="1600" b="0" i="0" u="none" strike="noStrike" kern="1200" cap="none" spc="0" baseline="0" dirty="0" err="1">
                <a:solidFill>
                  <a:srgbClr val="000000"/>
                </a:solidFill>
                <a:uFillTx/>
                <a:latin typeface="Arial" pitchFamily="18"/>
                <a:ea typeface="Microsoft YaHei" pitchFamily="2"/>
                <a:cs typeface="Mangal" pitchFamily="2"/>
              </a:rPr>
              <a:t>Patu</a:t>
            </a:r>
            <a:r>
              <a:rPr lang="fr-FR" sz="1600" b="0" i="0" u="none" strike="noStrike" kern="1200" cap="none" spc="0" baseline="0" dirty="0">
                <a:solidFill>
                  <a:srgbClr val="000000"/>
                </a:solidFill>
                <a:uFillTx/>
                <a:latin typeface="Arial" pitchFamily="18"/>
                <a:ea typeface="Microsoft YaHei" pitchFamily="2"/>
                <a:cs typeface="Mangal" pitchFamily="2"/>
              </a:rPr>
              <a:t> de Rosemont – CIO de Saint-Benoît – </a:t>
            </a:r>
            <a:r>
              <a:rPr lang="fr-FR" sz="1600" dirty="0">
                <a:solidFill>
                  <a:srgbClr val="000000"/>
                </a:solidFill>
                <a:latin typeface="Arial" pitchFamily="18"/>
                <a:ea typeface="Microsoft YaHei" pitchFamily="2"/>
                <a:cs typeface="Mangal" pitchFamily="2"/>
              </a:rPr>
              <a:t>2024/2025</a:t>
            </a:r>
            <a:endParaRPr lang="fr-FR" sz="1600" b="0" i="0" u="none" strike="noStrike" kern="1200" cap="none" spc="0" baseline="0" dirty="0">
              <a:solidFill>
                <a:srgbClr val="000000"/>
              </a:solidFill>
              <a:uFillTx/>
              <a:latin typeface="Arial" pitchFamily="18"/>
              <a:ea typeface="Microsoft YaHei" pitchFamily="2"/>
              <a:cs typeface="Mangal" pitchFamily="2"/>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name="page39">
    <p:spTree>
      <p:nvGrpSpPr>
        <p:cNvPr id="1" name=""/>
        <p:cNvGrpSpPr/>
        <p:nvPr/>
      </p:nvGrpSpPr>
      <p:grpSpPr>
        <a:xfrm>
          <a:off x="0" y="0"/>
          <a:ext cx="0" cy="0"/>
          <a:chOff x="0" y="0"/>
          <a:chExt cx="0" cy="0"/>
        </a:xfrm>
      </p:grpSpPr>
      <p:sp>
        <p:nvSpPr>
          <p:cNvPr id="2" name="Text Box 1">
            <a:extLst>
              <a:ext uri="{FF2B5EF4-FFF2-40B4-BE49-F238E27FC236}">
                <a16:creationId xmlns:a16="http://schemas.microsoft.com/office/drawing/2014/main" id="{60383C47-655A-7D94-212D-DC407DB2C0E8}"/>
              </a:ext>
            </a:extLst>
          </p:cNvPr>
          <p:cNvSpPr/>
          <p:nvPr/>
        </p:nvSpPr>
        <p:spPr>
          <a:xfrm>
            <a:off x="457200" y="1628637"/>
            <a:ext cx="8229243" cy="4320000"/>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t" anchorCtr="0" compatLnSpc="0">
            <a:noAutofit/>
          </a:bodyPr>
          <a:lstStyle/>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000" b="0" i="0" u="sng" strike="noStrike" kern="1200" cap="none" spc="0" baseline="0">
              <a:solidFill>
                <a:srgbClr val="000000"/>
              </a:solidFill>
              <a:uFillTx/>
              <a:latin typeface="Arial" pitchFamily="18"/>
              <a:ea typeface="Microsoft YaHei" pitchFamily="1"/>
              <a:cs typeface="Mangal" pitchFamily="2"/>
            </a:endParaRP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sng" strike="noStrike" kern="1200" cap="none" spc="0" baseline="0">
                <a:solidFill>
                  <a:srgbClr val="000000"/>
                </a:solidFill>
                <a:uFillTx/>
                <a:latin typeface="Arial" pitchFamily="18"/>
                <a:ea typeface="Microsoft YaHei" pitchFamily="1"/>
                <a:cs typeface="Mangal" pitchFamily="2"/>
              </a:rPr>
              <a:t>BTS :</a:t>
            </a: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000" b="0" i="0" u="sng" strike="noStrike" kern="1200" cap="none" spc="0" baseline="0">
              <a:solidFill>
                <a:srgbClr val="000000"/>
              </a:solidFill>
              <a:uFillTx/>
              <a:latin typeface="Arial" pitchFamily="18"/>
              <a:ea typeface="Microsoft YaHei" pitchFamily="1"/>
              <a:cs typeface="Mangal" pitchFamily="2"/>
            </a:endParaRPr>
          </a:p>
          <a:p>
            <a:pPr marL="0" marR="0" lvl="0" indent="0" algn="l" defTabSz="914400" rtl="0" fontAlgn="auto" hangingPunct="1">
              <a:lnSpc>
                <a:spcPct val="8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none" strike="noStrike" kern="1200" cap="none" spc="0" baseline="0">
                <a:solidFill>
                  <a:srgbClr val="000000"/>
                </a:solidFill>
                <a:uFillTx/>
                <a:latin typeface="Arial" pitchFamily="18"/>
                <a:ea typeface="Microsoft YaHei" pitchFamily="1"/>
                <a:cs typeface="Mangal" pitchFamily="2"/>
              </a:rPr>
              <a:t>Maintenance des véhicules option voiture particulière</a:t>
            </a:r>
          </a:p>
          <a:p>
            <a:pPr marL="0" marR="0" lvl="0" indent="0" algn="l" defTabSz="914400" rtl="0" fontAlgn="auto" hangingPunct="1">
              <a:lnSpc>
                <a:spcPct val="8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none" strike="noStrike" kern="1200" cap="none" spc="0" baseline="0">
                <a:solidFill>
                  <a:srgbClr val="000000"/>
                </a:solidFill>
                <a:uFillTx/>
                <a:latin typeface="Arial" pitchFamily="18"/>
                <a:ea typeface="Microsoft YaHei" pitchFamily="1"/>
                <a:cs typeface="Mangal" pitchFamily="2"/>
              </a:rPr>
              <a:t>Assistant technique d’Ingénieur</a:t>
            </a:r>
          </a:p>
          <a:p>
            <a:pPr marL="0" marR="0" lvl="0" indent="0" algn="l" defTabSz="914400" rtl="0" fontAlgn="auto" hangingPunct="1">
              <a:lnSpc>
                <a:spcPct val="8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none" strike="noStrike" kern="1200" cap="none" spc="0" baseline="0">
                <a:solidFill>
                  <a:srgbClr val="000000"/>
                </a:solidFill>
                <a:uFillTx/>
                <a:latin typeface="Arial" pitchFamily="18"/>
                <a:ea typeface="Microsoft YaHei" pitchFamily="1"/>
                <a:cs typeface="Mangal" pitchFamily="2"/>
              </a:rPr>
              <a:t>Conseil et commercialisation de solutions techniques (ex Technico-commercial)</a:t>
            </a:r>
          </a:p>
          <a:p>
            <a:pPr marL="0" marR="0" lvl="0" indent="0" algn="l" defTabSz="914400" rtl="0" fontAlgn="auto" hangingPunct="1">
              <a:lnSpc>
                <a:spcPct val="8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none" strike="noStrike" kern="1200" cap="none" spc="0" baseline="0">
                <a:solidFill>
                  <a:srgbClr val="000000"/>
                </a:solidFill>
                <a:uFillTx/>
                <a:latin typeface="Arial" pitchFamily="18"/>
                <a:ea typeface="Microsoft YaHei" pitchFamily="1"/>
                <a:cs typeface="Mangal" pitchFamily="2"/>
              </a:rPr>
              <a:t>Assistant technique d’ingénieur</a:t>
            </a: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000" b="1" i="0" u="none" strike="noStrike" kern="1200" cap="none" spc="0" baseline="0">
              <a:solidFill>
                <a:srgbClr val="000000"/>
              </a:solidFill>
              <a:uFillTx/>
              <a:latin typeface="Arial" pitchFamily="18"/>
              <a:ea typeface="Microsoft YaHei" pitchFamily="1"/>
              <a:cs typeface="Mangal" pitchFamily="2"/>
            </a:endParaRPr>
          </a:p>
          <a:p>
            <a:pPr marL="0" marR="0" lvl="0" indent="0" algn="l" defTabSz="914400" rtl="0" fontAlgn="auto" hangingPunct="1">
              <a:lnSpc>
                <a:spcPct val="8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0" i="0" u="none" strike="noStrike" kern="1200" cap="none" spc="0" baseline="0">
                <a:solidFill>
                  <a:srgbClr val="000000"/>
                </a:solidFill>
                <a:uFillTx/>
                <a:latin typeface="Arial" pitchFamily="18"/>
                <a:ea typeface="Microsoft YaHei" pitchFamily="1"/>
                <a:cs typeface="Mangal" pitchFamily="2"/>
              </a:rPr>
              <a:t>Maintenance et après vente des engins de travaux publics et de  manutention (métropole)</a:t>
            </a:r>
          </a:p>
          <a:p>
            <a:pPr marL="0" marR="0" lvl="0" indent="0" algn="l" defTabSz="914400" rtl="0" fontAlgn="auto" hangingPunct="1">
              <a:lnSpc>
                <a:spcPct val="8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0" i="0" u="none" strike="noStrike" kern="1200" cap="none" spc="0" baseline="0">
                <a:solidFill>
                  <a:srgbClr val="000000"/>
                </a:solidFill>
                <a:uFillTx/>
                <a:latin typeface="Arial" pitchFamily="18"/>
                <a:ea typeface="Microsoft YaHei" pitchFamily="1"/>
                <a:cs typeface="Mangal" pitchFamily="2"/>
              </a:rPr>
              <a:t>Moteurs à combustion interne (métropole)</a:t>
            </a: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000" b="1" i="0" u="none" strike="noStrike" kern="1200" cap="none" spc="0" baseline="0">
              <a:solidFill>
                <a:srgbClr val="000000"/>
              </a:solidFill>
              <a:uFillTx/>
              <a:latin typeface="Arial" pitchFamily="18"/>
              <a:ea typeface="Microsoft YaHei" pitchFamily="1"/>
              <a:cs typeface="Mangal" pitchFamily="2"/>
            </a:endParaRP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1"/>
              <a:cs typeface="Mangal" pitchFamily="2"/>
            </a:endParaRP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1"/>
              <a:cs typeface="Mangal" pitchFamily="2"/>
            </a:endParaRP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1"/>
              <a:cs typeface="Mangal" pitchFamily="2"/>
            </a:endParaRPr>
          </a:p>
          <a:p>
            <a:pPr marL="0" marR="0" lvl="0" indent="0" algn="l" defTabSz="914400" rtl="0" fontAlgn="auto" hangingPunct="1">
              <a:lnSpc>
                <a:spcPct val="8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sng" strike="noStrike" kern="1200" cap="none" spc="0" baseline="0">
                <a:solidFill>
                  <a:srgbClr val="000000"/>
                </a:solidFill>
                <a:uFillTx/>
                <a:latin typeface="Arial" pitchFamily="18"/>
                <a:ea typeface="Microsoft YaHei" pitchFamily="1"/>
                <a:cs typeface="Mangal" pitchFamily="2"/>
              </a:rPr>
              <a:t>Formation complémentaire à la réunion avec la CCIR, AFPAR…</a:t>
            </a:r>
          </a:p>
          <a:p>
            <a:pPr marL="0" marR="0" lvl="0" indent="0" algn="ctr"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b="1" i="0" u="none" strike="noStrike" kern="1200" cap="none" spc="0" baseline="0">
                <a:solidFill>
                  <a:srgbClr val="000000"/>
                </a:solidFill>
                <a:uFillTx/>
                <a:latin typeface="Arial" pitchFamily="18"/>
                <a:ea typeface="Microsoft YaHei" pitchFamily="1"/>
                <a:cs typeface="Mangal" pitchFamily="2"/>
              </a:rPr>
              <a:t>	</a:t>
            </a:r>
            <a:r>
              <a:rPr lang="fr-FR" sz="2000" b="1" i="0" u="none" strike="noStrike" kern="1200" cap="none" spc="0" baseline="0">
                <a:solidFill>
                  <a:srgbClr val="000000"/>
                </a:solidFill>
                <a:uFillTx/>
                <a:latin typeface="Arial" pitchFamily="18"/>
                <a:ea typeface="Microsoft YaHei" pitchFamily="1"/>
                <a:cs typeface="Mangal" pitchFamily="2"/>
              </a:rPr>
              <a:t>Voir sur le site formanoo.org</a:t>
            </a: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000" b="0" i="0" u="none" strike="noStrike" kern="1200" cap="none" spc="0" baseline="0">
              <a:solidFill>
                <a:srgbClr val="000000"/>
              </a:solidFill>
              <a:uFillTx/>
              <a:latin typeface="Arial" pitchFamily="18"/>
              <a:ea typeface="Microsoft YaHei" pitchFamily="1"/>
              <a:cs typeface="Mangal" pitchFamily="2"/>
            </a:endParaRP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000" b="0" i="0" u="none" strike="noStrike" kern="1200" cap="none" spc="0" baseline="0">
              <a:solidFill>
                <a:srgbClr val="000000"/>
              </a:solidFill>
              <a:uFillTx/>
              <a:latin typeface="Arial" pitchFamily="18"/>
              <a:ea typeface="Microsoft YaHei" pitchFamily="1"/>
              <a:cs typeface="Mangal" pitchFamily="2"/>
            </a:endParaRPr>
          </a:p>
        </p:txBody>
      </p:sp>
      <p:pic>
        <p:nvPicPr>
          <p:cNvPr id="3" name="Picture 2">
            <a:extLst>
              <a:ext uri="{FF2B5EF4-FFF2-40B4-BE49-F238E27FC236}">
                <a16:creationId xmlns:a16="http://schemas.microsoft.com/office/drawing/2014/main" id="{CD9F95E4-A965-F7B5-69CF-61278AAA910B}"/>
              </a:ext>
            </a:extLst>
          </p:cNvPr>
          <p:cNvPicPr>
            <a:picLocks noChangeAspect="1"/>
          </p:cNvPicPr>
          <p:nvPr/>
        </p:nvPicPr>
        <p:blipFill>
          <a:blip r:embed="rId3">
            <a:lum/>
            <a:alphaModFix/>
          </a:blip>
          <a:srcRect/>
          <a:stretch>
            <a:fillRect/>
          </a:stretch>
        </p:blipFill>
        <p:spPr>
          <a:xfrm>
            <a:off x="-55440" y="188640"/>
            <a:ext cx="9254880" cy="1394999"/>
          </a:xfrm>
          <a:prstGeom prst="rect">
            <a:avLst/>
          </a:prstGeom>
          <a:noFill/>
          <a:ln cap="flat">
            <a:noFill/>
          </a:ln>
        </p:spPr>
      </p:pic>
      <p:sp>
        <p:nvSpPr>
          <p:cNvPr id="5" name="ZoneTexte 4">
            <a:extLst>
              <a:ext uri="{FF2B5EF4-FFF2-40B4-BE49-F238E27FC236}">
                <a16:creationId xmlns:a16="http://schemas.microsoft.com/office/drawing/2014/main" id="{94B8FBD6-863D-4D34-80BA-9CD0F523387B}"/>
              </a:ext>
            </a:extLst>
          </p:cNvPr>
          <p:cNvSpPr/>
          <p:nvPr/>
        </p:nvSpPr>
        <p:spPr>
          <a:xfrm>
            <a:off x="971641" y="6330958"/>
            <a:ext cx="7200360" cy="33371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1" compatLnSpc="0">
            <a:spAutoFit/>
          </a:bodyPr>
          <a:lstStyle/>
          <a:p>
            <a:pPr lvl="0" algn="ctr">
              <a:defRPr sz="1800" b="0" i="0" u="none" strike="noStrike" kern="0" cap="none" spc="0" baseline="0">
                <a:solidFill>
                  <a:srgbClr val="000000"/>
                </a:solidFill>
                <a:uFillTx/>
              </a:defRPr>
            </a:pPr>
            <a:r>
              <a:rPr lang="fr-FR" sz="1600" b="0" i="0" u="none" strike="noStrike" kern="1200" cap="none" spc="0" baseline="0" dirty="0">
                <a:solidFill>
                  <a:srgbClr val="000000"/>
                </a:solidFill>
                <a:uFillTx/>
                <a:latin typeface="Arial" pitchFamily="18"/>
                <a:ea typeface="Microsoft YaHei" pitchFamily="2"/>
                <a:cs typeface="Mangal" pitchFamily="2"/>
              </a:rPr>
              <a:t>Info Bac Pro </a:t>
            </a:r>
            <a:r>
              <a:rPr lang="fr-FR" sz="1600" b="0" i="0" u="none" strike="noStrike" kern="1200" cap="none" spc="0" baseline="0" dirty="0" err="1">
                <a:solidFill>
                  <a:srgbClr val="000000"/>
                </a:solidFill>
                <a:uFillTx/>
                <a:latin typeface="Arial" pitchFamily="18"/>
                <a:ea typeface="Microsoft YaHei" pitchFamily="2"/>
                <a:cs typeface="Mangal" pitchFamily="2"/>
              </a:rPr>
              <a:t>Patu</a:t>
            </a:r>
            <a:r>
              <a:rPr lang="fr-FR" sz="1600" b="0" i="0" u="none" strike="noStrike" kern="1200" cap="none" spc="0" baseline="0" dirty="0">
                <a:solidFill>
                  <a:srgbClr val="000000"/>
                </a:solidFill>
                <a:uFillTx/>
                <a:latin typeface="Arial" pitchFamily="18"/>
                <a:ea typeface="Microsoft YaHei" pitchFamily="2"/>
                <a:cs typeface="Mangal" pitchFamily="2"/>
              </a:rPr>
              <a:t> de Rosemont – CIO de Saint-Benoît – </a:t>
            </a:r>
            <a:r>
              <a:rPr lang="fr-FR" sz="1600" dirty="0">
                <a:solidFill>
                  <a:srgbClr val="000000"/>
                </a:solidFill>
                <a:latin typeface="Arial" pitchFamily="18"/>
                <a:ea typeface="Microsoft YaHei" pitchFamily="2"/>
                <a:cs typeface="Mangal" pitchFamily="2"/>
              </a:rPr>
              <a:t>2024/2025</a:t>
            </a:r>
            <a:endParaRPr lang="fr-FR" sz="1600" b="0" i="0" u="none" strike="noStrike" kern="1200" cap="none" spc="0" baseline="0" dirty="0">
              <a:solidFill>
                <a:srgbClr val="000000"/>
              </a:solidFill>
              <a:uFillTx/>
              <a:latin typeface="Arial" pitchFamily="18"/>
              <a:ea typeface="Microsoft YaHei" pitchFamily="2"/>
              <a:cs typeface="Mangal" pitchFamily="2"/>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name="page40">
    <p:spTree>
      <p:nvGrpSpPr>
        <p:cNvPr id="1" name=""/>
        <p:cNvGrpSpPr/>
        <p:nvPr/>
      </p:nvGrpSpPr>
      <p:grpSpPr>
        <a:xfrm>
          <a:off x="0" y="0"/>
          <a:ext cx="0" cy="0"/>
          <a:chOff x="0" y="0"/>
          <a:chExt cx="0" cy="0"/>
        </a:xfrm>
      </p:grpSpPr>
      <p:sp>
        <p:nvSpPr>
          <p:cNvPr id="2" name="Text Box 1">
            <a:extLst>
              <a:ext uri="{FF2B5EF4-FFF2-40B4-BE49-F238E27FC236}">
                <a16:creationId xmlns:a16="http://schemas.microsoft.com/office/drawing/2014/main" id="{55774397-B1A9-E851-3978-813C51DE8FC4}"/>
              </a:ext>
            </a:extLst>
          </p:cNvPr>
          <p:cNvSpPr/>
          <p:nvPr/>
        </p:nvSpPr>
        <p:spPr>
          <a:xfrm>
            <a:off x="0" y="290523"/>
            <a:ext cx="9143643" cy="1049758"/>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0" tIns="0" rIns="0" bIns="0" anchor="ctr" anchorCtr="1" compatLnSpc="0">
            <a:noAutofit/>
          </a:bodyPr>
          <a:lstStyle/>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1" i="0" u="none" strike="noStrike" kern="1200" cap="none" spc="0" baseline="0">
                <a:solidFill>
                  <a:srgbClr val="000000"/>
                </a:solidFill>
                <a:uFillTx/>
                <a:latin typeface="Arial" pitchFamily="18"/>
                <a:ea typeface="Microsoft YaHei" pitchFamily="1"/>
                <a:cs typeface="Mangal" pitchFamily="2"/>
              </a:rPr>
              <a:t>   Après un BAC PRO </a:t>
            </a:r>
            <a:r>
              <a:rPr lang="fr-FR" sz="3600" b="1" i="0" u="none" strike="noStrike" kern="1200" cap="none" spc="0" baseline="0">
                <a:solidFill>
                  <a:srgbClr val="000000"/>
                </a:solidFill>
                <a:uFillTx/>
                <a:latin typeface="Arial" pitchFamily="18"/>
                <a:ea typeface="Microsoft YaHei" pitchFamily="1"/>
                <a:cs typeface="Mangal" pitchFamily="2"/>
              </a:rPr>
              <a:t>Maintenance des matériels </a:t>
            </a:r>
          </a:p>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3600" b="1" i="0" u="none" strike="noStrike" kern="1200" cap="none" spc="0" baseline="0">
                <a:solidFill>
                  <a:srgbClr val="000000"/>
                </a:solidFill>
                <a:uFillTx/>
                <a:latin typeface="Arial" pitchFamily="18"/>
                <a:ea typeface="Microsoft YaHei" pitchFamily="1"/>
                <a:cs typeface="Mangal" pitchFamily="2"/>
              </a:rPr>
              <a:t>option A Matériels agricoles</a:t>
            </a:r>
            <a:r>
              <a:rPr lang="fr-FR" sz="2600" b="0" i="0" u="none" strike="noStrike" kern="1200" cap="none" spc="0" baseline="0">
                <a:solidFill>
                  <a:srgbClr val="000000"/>
                </a:solidFill>
                <a:uFillTx/>
                <a:latin typeface="Arial" pitchFamily="18"/>
                <a:ea typeface="Microsoft YaHei" pitchFamily="1"/>
                <a:cs typeface="Mangal" pitchFamily="2"/>
              </a:rPr>
              <a:t> </a:t>
            </a:r>
          </a:p>
        </p:txBody>
      </p:sp>
      <p:sp>
        <p:nvSpPr>
          <p:cNvPr id="3" name="Text Box 2">
            <a:extLst>
              <a:ext uri="{FF2B5EF4-FFF2-40B4-BE49-F238E27FC236}">
                <a16:creationId xmlns:a16="http://schemas.microsoft.com/office/drawing/2014/main" id="{E6A396A6-06CB-F2D1-5ED6-6D867EC51937}"/>
              </a:ext>
            </a:extLst>
          </p:cNvPr>
          <p:cNvSpPr/>
          <p:nvPr/>
        </p:nvSpPr>
        <p:spPr>
          <a:xfrm>
            <a:off x="214198" y="1655640"/>
            <a:ext cx="8642158" cy="4657322"/>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
        <p:nvSpPr>
          <p:cNvPr id="4" name="Rectangle 3">
            <a:extLst>
              <a:ext uri="{FF2B5EF4-FFF2-40B4-BE49-F238E27FC236}">
                <a16:creationId xmlns:a16="http://schemas.microsoft.com/office/drawing/2014/main" id="{53133D5F-E88F-3908-E2C1-0D1DB6F9AFC1}"/>
              </a:ext>
            </a:extLst>
          </p:cNvPr>
          <p:cNvSpPr/>
          <p:nvPr/>
        </p:nvSpPr>
        <p:spPr>
          <a:xfrm>
            <a:off x="357118" y="1772637"/>
            <a:ext cx="8357762" cy="457747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t" anchorCtr="0" compatLnSpc="0">
            <a:spAutoFit/>
          </a:bodyPr>
          <a:lstStyle/>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0" i="0" u="sng" strike="noStrike" kern="1200" cap="none" spc="0" baseline="0">
                <a:solidFill>
                  <a:srgbClr val="000000"/>
                </a:solidFill>
                <a:uFillTx/>
                <a:latin typeface="Arial" pitchFamily="18"/>
                <a:ea typeface="Microsoft YaHei" pitchFamily="1"/>
                <a:cs typeface="Mangal" pitchFamily="2"/>
              </a:rPr>
              <a:t>BTS :</a:t>
            </a: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400" b="0" i="0" u="none" strike="noStrike" kern="1200" cap="none" spc="0" baseline="0">
              <a:solidFill>
                <a:srgbClr val="000000"/>
              </a:solidFill>
              <a:uFillTx/>
              <a:latin typeface="Arial" pitchFamily="18"/>
              <a:ea typeface="Microsoft YaHei" pitchFamily="1"/>
              <a:cs typeface="Mangal" pitchFamily="2"/>
            </a:endParaRPr>
          </a:p>
          <a:p>
            <a:pPr marL="0" marR="0" lvl="0" indent="0" algn="l" defTabSz="914400" rtl="0" fontAlgn="auto" hangingPunct="1">
              <a:lnSpc>
                <a:spcPct val="8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none" strike="noStrike" kern="1200" cap="none" spc="0" baseline="0">
                <a:solidFill>
                  <a:srgbClr val="000000"/>
                </a:solidFill>
                <a:uFillTx/>
                <a:latin typeface="Arial" pitchFamily="18"/>
                <a:ea typeface="Microsoft YaHei" pitchFamily="1"/>
                <a:cs typeface="Mangal" pitchFamily="2"/>
              </a:rPr>
              <a:t>Assistant technique d’Ingénieur</a:t>
            </a:r>
          </a:p>
          <a:p>
            <a:pPr marL="0" marR="0" lvl="0" indent="0" algn="l" defTabSz="914400" rtl="0" fontAlgn="auto" hangingPunct="1">
              <a:lnSpc>
                <a:spcPct val="8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none" strike="noStrike" kern="1200" cap="none" spc="0" baseline="0">
                <a:solidFill>
                  <a:srgbClr val="000000"/>
                </a:solidFill>
                <a:uFillTx/>
                <a:latin typeface="Arial" pitchFamily="18"/>
                <a:ea typeface="Microsoft YaHei" pitchFamily="1"/>
                <a:cs typeface="Mangal" pitchFamily="2"/>
              </a:rPr>
              <a:t>Conseil et commercialisation de solutions techniques (ex Technico-commercial)</a:t>
            </a: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000" b="1" i="0" u="none" strike="noStrike" kern="1200" cap="none" spc="0" baseline="0">
              <a:solidFill>
                <a:srgbClr val="000000"/>
              </a:solidFill>
              <a:uFillTx/>
              <a:latin typeface="Arial" pitchFamily="18"/>
              <a:ea typeface="Microsoft YaHei" pitchFamily="1"/>
              <a:cs typeface="Mangal" pitchFamily="2"/>
            </a:endParaRPr>
          </a:p>
          <a:p>
            <a:pPr marL="0" marR="0" lvl="0" indent="0" algn="l" defTabSz="914400" rtl="0" fontAlgn="auto" hangingPunct="1">
              <a:lnSpc>
                <a:spcPct val="8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1" u="none" strike="noStrike" kern="1200" cap="none" spc="0" baseline="0">
                <a:solidFill>
                  <a:srgbClr val="000000"/>
                </a:solidFill>
                <a:uFillTx/>
                <a:latin typeface="Arial" pitchFamily="18"/>
                <a:ea typeface="Microsoft YaHei" pitchFamily="1"/>
                <a:cs typeface="Mangal" pitchFamily="2"/>
              </a:rPr>
              <a:t>BTSA Développement de l’agriculture des régions chaudes</a:t>
            </a: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000" b="1" i="0" u="none" strike="noStrike" kern="1200" cap="none" spc="0" baseline="0">
              <a:solidFill>
                <a:srgbClr val="000000"/>
              </a:solidFill>
              <a:uFillTx/>
              <a:latin typeface="Arial" pitchFamily="18"/>
              <a:ea typeface="Microsoft YaHei" pitchFamily="1"/>
              <a:cs typeface="Mangal" pitchFamily="2"/>
            </a:endParaRP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000" b="0" i="1" u="none" strike="noStrike" kern="1200" cap="none" spc="0" baseline="0">
              <a:solidFill>
                <a:srgbClr val="000000"/>
              </a:solidFill>
              <a:uFillTx/>
              <a:latin typeface="Arial" pitchFamily="18"/>
              <a:ea typeface="Microsoft YaHei" pitchFamily="1"/>
              <a:cs typeface="Mangal" pitchFamily="2"/>
            </a:endParaRPr>
          </a:p>
          <a:p>
            <a:pPr marL="0" marR="0" lvl="0" indent="0" algn="l" defTabSz="914400" rtl="0" fontAlgn="auto" hangingPunct="1">
              <a:lnSpc>
                <a:spcPct val="8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0" i="1" u="none" strike="noStrike" kern="1200" cap="none" spc="0" baseline="0">
                <a:solidFill>
                  <a:srgbClr val="000000"/>
                </a:solidFill>
                <a:uFillTx/>
                <a:latin typeface="Arial" pitchFamily="18"/>
                <a:ea typeface="Microsoft YaHei" pitchFamily="1"/>
                <a:cs typeface="Mangal" pitchFamily="2"/>
              </a:rPr>
              <a:t>Techniques et services en matériels agricoles (métropole)</a:t>
            </a:r>
          </a:p>
          <a:p>
            <a:pPr marL="0" marR="0" lvl="0" indent="0" algn="l" defTabSz="914400" rtl="0" fontAlgn="auto" hangingPunct="1">
              <a:lnSpc>
                <a:spcPct val="8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0" i="1" u="none" strike="noStrike" kern="1200" cap="none" spc="0" baseline="0">
                <a:solidFill>
                  <a:srgbClr val="000000"/>
                </a:solidFill>
                <a:uFillTx/>
                <a:latin typeface="Arial" pitchFamily="18"/>
                <a:ea typeface="Microsoft YaHei" pitchFamily="1"/>
                <a:cs typeface="Mangal" pitchFamily="2"/>
              </a:rPr>
              <a:t>Génie des équipements agricoles (métropole)</a:t>
            </a: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000" b="1" i="0" u="none" strike="noStrike" kern="1200" cap="none" spc="0" baseline="0">
              <a:solidFill>
                <a:srgbClr val="000000"/>
              </a:solidFill>
              <a:uFillTx/>
              <a:latin typeface="Arial" pitchFamily="18"/>
              <a:ea typeface="Microsoft YaHei" pitchFamily="1"/>
              <a:cs typeface="Mangal" pitchFamily="2"/>
            </a:endParaRP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400" b="1" i="0" u="none" strike="noStrike" kern="1200" cap="none" spc="0" baseline="0">
              <a:solidFill>
                <a:srgbClr val="000000"/>
              </a:solidFill>
              <a:uFillTx/>
              <a:latin typeface="Arial" pitchFamily="18"/>
              <a:ea typeface="Microsoft YaHei" pitchFamily="1"/>
              <a:cs typeface="Mangal" pitchFamily="2"/>
            </a:endParaRP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000" b="0" i="0" u="none" strike="noStrike" kern="1200" cap="none" spc="0" baseline="0">
              <a:solidFill>
                <a:srgbClr val="000000"/>
              </a:solidFill>
              <a:uFillTx/>
              <a:latin typeface="Arial" pitchFamily="18"/>
              <a:ea typeface="Microsoft YaHei" pitchFamily="1"/>
              <a:cs typeface="Mangal" pitchFamily="2"/>
            </a:endParaRPr>
          </a:p>
          <a:p>
            <a:pPr marL="0" marR="0" lvl="0" indent="0" algn="l" defTabSz="914400" rtl="0" fontAlgn="auto" hangingPunct="1">
              <a:lnSpc>
                <a:spcPct val="8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sng" strike="noStrike" kern="1200" cap="none" spc="0" baseline="0">
                <a:solidFill>
                  <a:srgbClr val="000000"/>
                </a:solidFill>
                <a:uFillTx/>
                <a:latin typeface="Arial" pitchFamily="18"/>
                <a:ea typeface="Microsoft YaHei" pitchFamily="1"/>
                <a:cs typeface="Mangal" pitchFamily="2"/>
              </a:rPr>
              <a:t>Formation complémentaire à la réunion avec la CCIR, AFPAR…</a:t>
            </a:r>
          </a:p>
          <a:p>
            <a:pPr marL="0" marR="0" lvl="0" indent="0" algn="ctr"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none" strike="noStrike" kern="1200" cap="none" spc="0" baseline="0">
                <a:solidFill>
                  <a:srgbClr val="000000"/>
                </a:solidFill>
                <a:uFillTx/>
                <a:latin typeface="Arial" pitchFamily="18"/>
                <a:ea typeface="Microsoft YaHei" pitchFamily="1"/>
                <a:cs typeface="Mangal" pitchFamily="2"/>
              </a:rPr>
              <a:t>	Voir sur le site formanoo.org</a:t>
            </a: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400" b="0" i="0" u="none" strike="noStrike" kern="1200" cap="none" spc="0" baseline="0">
              <a:solidFill>
                <a:srgbClr val="000000"/>
              </a:solidFill>
              <a:uFillTx/>
              <a:latin typeface="Arial" pitchFamily="18"/>
              <a:ea typeface="Microsoft YaHei" pitchFamily="1"/>
              <a:cs typeface="Mangal" pitchFamily="2"/>
            </a:endParaRPr>
          </a:p>
          <a:p>
            <a:pPr marL="0" marR="0" lvl="0" indent="0" algn="ctr"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400" b="0" i="0" u="none" strike="noStrike" kern="1200" cap="none" spc="0" baseline="0">
              <a:solidFill>
                <a:srgbClr val="000000"/>
              </a:solidFill>
              <a:uFillTx/>
              <a:latin typeface="Arial" pitchFamily="18"/>
              <a:ea typeface="Microsoft YaHei" pitchFamily="1"/>
              <a:cs typeface="Mangal" pitchFamily="2"/>
            </a:endParaRPr>
          </a:p>
        </p:txBody>
      </p:sp>
      <p:sp>
        <p:nvSpPr>
          <p:cNvPr id="6" name="ZoneTexte 4">
            <a:extLst>
              <a:ext uri="{FF2B5EF4-FFF2-40B4-BE49-F238E27FC236}">
                <a16:creationId xmlns:a16="http://schemas.microsoft.com/office/drawing/2014/main" id="{2B704803-F222-4F37-BC00-DD59E52E10B9}"/>
              </a:ext>
            </a:extLst>
          </p:cNvPr>
          <p:cNvSpPr/>
          <p:nvPr/>
        </p:nvSpPr>
        <p:spPr>
          <a:xfrm>
            <a:off x="971641" y="6330958"/>
            <a:ext cx="7200360" cy="33371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1" compatLnSpc="0">
            <a:spAutoFit/>
          </a:bodyPr>
          <a:lstStyle/>
          <a:p>
            <a:pPr lvl="0" algn="ctr">
              <a:defRPr sz="1800" b="0" i="0" u="none" strike="noStrike" kern="0" cap="none" spc="0" baseline="0">
                <a:solidFill>
                  <a:srgbClr val="000000"/>
                </a:solidFill>
                <a:uFillTx/>
              </a:defRPr>
            </a:pPr>
            <a:r>
              <a:rPr lang="fr-FR" sz="1600" b="0" i="0" u="none" strike="noStrike" kern="1200" cap="none" spc="0" baseline="0" dirty="0">
                <a:solidFill>
                  <a:srgbClr val="000000"/>
                </a:solidFill>
                <a:uFillTx/>
                <a:latin typeface="Arial" pitchFamily="18"/>
                <a:ea typeface="Microsoft YaHei" pitchFamily="2"/>
                <a:cs typeface="Mangal" pitchFamily="2"/>
              </a:rPr>
              <a:t>Info Bac Pro </a:t>
            </a:r>
            <a:r>
              <a:rPr lang="fr-FR" sz="1600" b="0" i="0" u="none" strike="noStrike" kern="1200" cap="none" spc="0" baseline="0" dirty="0" err="1">
                <a:solidFill>
                  <a:srgbClr val="000000"/>
                </a:solidFill>
                <a:uFillTx/>
                <a:latin typeface="Arial" pitchFamily="18"/>
                <a:ea typeface="Microsoft YaHei" pitchFamily="2"/>
                <a:cs typeface="Mangal" pitchFamily="2"/>
              </a:rPr>
              <a:t>Patu</a:t>
            </a:r>
            <a:r>
              <a:rPr lang="fr-FR" sz="1600" b="0" i="0" u="none" strike="noStrike" kern="1200" cap="none" spc="0" baseline="0" dirty="0">
                <a:solidFill>
                  <a:srgbClr val="000000"/>
                </a:solidFill>
                <a:uFillTx/>
                <a:latin typeface="Arial" pitchFamily="18"/>
                <a:ea typeface="Microsoft YaHei" pitchFamily="2"/>
                <a:cs typeface="Mangal" pitchFamily="2"/>
              </a:rPr>
              <a:t> de Rosemont – CIO de Saint-Benoît – </a:t>
            </a:r>
            <a:r>
              <a:rPr lang="fr-FR" sz="1600" dirty="0">
                <a:solidFill>
                  <a:srgbClr val="000000"/>
                </a:solidFill>
                <a:latin typeface="Arial" pitchFamily="18"/>
                <a:ea typeface="Microsoft YaHei" pitchFamily="2"/>
                <a:cs typeface="Mangal" pitchFamily="2"/>
              </a:rPr>
              <a:t>2024/2025</a:t>
            </a:r>
            <a:endParaRPr lang="fr-FR" sz="1600" b="0" i="0" u="none" strike="noStrike" kern="1200" cap="none" spc="0" baseline="0" dirty="0">
              <a:solidFill>
                <a:srgbClr val="000000"/>
              </a:solidFill>
              <a:uFillTx/>
              <a:latin typeface="Arial" pitchFamily="18"/>
              <a:ea typeface="Microsoft YaHei" pitchFamily="2"/>
              <a:cs typeface="Mangal" pitchFamily="2"/>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name="page41">
    <p:spTree>
      <p:nvGrpSpPr>
        <p:cNvPr id="1" name=""/>
        <p:cNvGrpSpPr/>
        <p:nvPr/>
      </p:nvGrpSpPr>
      <p:grpSpPr>
        <a:xfrm>
          <a:off x="0" y="0"/>
          <a:ext cx="0" cy="0"/>
          <a:chOff x="0" y="0"/>
          <a:chExt cx="0" cy="0"/>
        </a:xfrm>
      </p:grpSpPr>
      <p:sp>
        <p:nvSpPr>
          <p:cNvPr id="2" name="Text Box 2">
            <a:extLst>
              <a:ext uri="{FF2B5EF4-FFF2-40B4-BE49-F238E27FC236}">
                <a16:creationId xmlns:a16="http://schemas.microsoft.com/office/drawing/2014/main" id="{BF2BFABF-A670-FCEB-A2EC-54DA7B1A54E4}"/>
              </a:ext>
            </a:extLst>
          </p:cNvPr>
          <p:cNvSpPr/>
          <p:nvPr/>
        </p:nvSpPr>
        <p:spPr>
          <a:xfrm>
            <a:off x="250920" y="1708199"/>
            <a:ext cx="8642158" cy="4657322"/>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
        <p:nvSpPr>
          <p:cNvPr id="3" name="Rectangle 3">
            <a:extLst>
              <a:ext uri="{FF2B5EF4-FFF2-40B4-BE49-F238E27FC236}">
                <a16:creationId xmlns:a16="http://schemas.microsoft.com/office/drawing/2014/main" id="{0B52AD3A-51FB-9B6F-0058-E65FA8DC76FC}"/>
              </a:ext>
            </a:extLst>
          </p:cNvPr>
          <p:cNvSpPr/>
          <p:nvPr/>
        </p:nvSpPr>
        <p:spPr>
          <a:xfrm>
            <a:off x="357118" y="1989002"/>
            <a:ext cx="8357762" cy="4765660"/>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t" anchorCtr="0" compatLnSpc="0">
            <a:spAutoFit/>
          </a:bodyPr>
          <a:lstStyle/>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0" i="0" u="sng" strike="noStrike" kern="1200" cap="none" spc="0" baseline="0" dirty="0">
                <a:solidFill>
                  <a:srgbClr val="000000"/>
                </a:solidFill>
                <a:uFillTx/>
                <a:latin typeface="Arial" pitchFamily="18"/>
                <a:ea typeface="Microsoft YaHei" pitchFamily="1"/>
                <a:cs typeface="Mangal" pitchFamily="2"/>
              </a:rPr>
              <a:t>BTS :</a:t>
            </a: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400" b="0" i="0" u="sng" strike="noStrike" kern="1200" cap="none" spc="0" baseline="0" dirty="0">
              <a:solidFill>
                <a:srgbClr val="000000"/>
              </a:solidFill>
              <a:uFillTx/>
              <a:latin typeface="Arial" pitchFamily="18"/>
              <a:ea typeface="Microsoft YaHei" pitchFamily="1"/>
              <a:cs typeface="Mangal" pitchFamily="2"/>
            </a:endParaRPr>
          </a:p>
          <a:p>
            <a:pPr marL="0" marR="0" lvl="0" indent="0" algn="l" defTabSz="914400" rtl="0" fontAlgn="auto" hangingPunct="1">
              <a:lnSpc>
                <a:spcPct val="80000"/>
              </a:lnSpc>
              <a:spcBef>
                <a:spcPts val="0"/>
              </a:spcBef>
              <a:spcAft>
                <a:spcPts val="0"/>
              </a:spcAft>
              <a:buClr>
                <a:srgbClr val="000000"/>
              </a:buClr>
              <a:buSzPct val="100000"/>
              <a:buFont typeface="Wingdings"/>
              <a:buChar char="Ø"/>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1" i="0" u="none" strike="noStrike" kern="1200" cap="none" spc="0" baseline="0" dirty="0">
                <a:solidFill>
                  <a:srgbClr val="000000"/>
                </a:solidFill>
                <a:uFillTx/>
                <a:latin typeface="Arial" pitchFamily="18"/>
                <a:ea typeface="Microsoft YaHei" pitchFamily="1"/>
                <a:cs typeface="Mangal" pitchFamily="2"/>
              </a:rPr>
              <a:t>Assistant technique d’Ingénieur</a:t>
            </a:r>
          </a:p>
          <a:p>
            <a:pPr marL="0" marR="0" lvl="0" indent="0" algn="l" defTabSz="914400" rtl="0" fontAlgn="auto" hangingPunct="1">
              <a:lnSpc>
                <a:spcPct val="8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1" i="0" u="none" strike="noStrike" kern="1200" cap="none" spc="0" baseline="0" dirty="0">
                <a:solidFill>
                  <a:srgbClr val="000000"/>
                </a:solidFill>
                <a:uFillTx/>
                <a:latin typeface="Arial" pitchFamily="18"/>
                <a:ea typeface="Microsoft YaHei" pitchFamily="1"/>
                <a:cs typeface="Mangal" pitchFamily="2"/>
              </a:rPr>
              <a:t>Conseil et commercialisation de solutions techniques (ex Technico-commercial)</a:t>
            </a: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400" b="1" i="0" u="none" strike="noStrike" kern="1200" cap="none" spc="0" baseline="0" dirty="0">
              <a:solidFill>
                <a:srgbClr val="000000"/>
              </a:solidFill>
              <a:uFillTx/>
              <a:latin typeface="Arial" pitchFamily="18"/>
              <a:ea typeface="Microsoft YaHei" pitchFamily="1"/>
              <a:cs typeface="Mangal" pitchFamily="2"/>
            </a:endParaRPr>
          </a:p>
          <a:p>
            <a:pPr marL="0" marR="0" lvl="0" indent="0" algn="l" defTabSz="914400" rtl="0" fontAlgn="auto" hangingPunct="1">
              <a:lnSpc>
                <a:spcPct val="8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0" i="1" u="none" strike="noStrike" kern="1200" cap="none" spc="0" baseline="0" dirty="0">
                <a:solidFill>
                  <a:srgbClr val="000000"/>
                </a:solidFill>
                <a:uFillTx/>
                <a:latin typeface="Arial" pitchFamily="18"/>
                <a:ea typeface="Microsoft YaHei" pitchFamily="1"/>
                <a:cs typeface="Mangal" pitchFamily="2"/>
              </a:rPr>
              <a:t>Maintenance des matériels de construction et de manutention (métropole)</a:t>
            </a:r>
          </a:p>
          <a:p>
            <a:pPr marL="0" marR="0" lvl="0" indent="0" algn="l" defTabSz="914400" rtl="0" fontAlgn="auto" hangingPunct="1">
              <a:lnSpc>
                <a:spcPct val="80000"/>
              </a:lnSpc>
              <a:spcBef>
                <a:spcPts val="0"/>
              </a:spcBef>
              <a:spcAft>
                <a:spcPts val="0"/>
              </a:spcAft>
              <a:buClr>
                <a:srgbClr val="000000"/>
              </a:buClr>
              <a:buSzPct val="100000"/>
              <a:buFont typeface="Wingdings"/>
              <a:buChar char="Ø"/>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0" i="1" u="none" strike="noStrike" kern="1200" cap="none" spc="0" baseline="0" dirty="0">
                <a:solidFill>
                  <a:srgbClr val="000000"/>
                </a:solidFill>
                <a:uFillTx/>
                <a:latin typeface="Arial" pitchFamily="18"/>
                <a:ea typeface="Microsoft YaHei" pitchFamily="1"/>
                <a:cs typeface="Mangal" pitchFamily="2"/>
              </a:rPr>
              <a:t>Génie des équipements agricoles (métropole)</a:t>
            </a: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400" b="0" i="0" u="none" strike="noStrike" kern="1200" cap="none" spc="0" baseline="0" dirty="0">
              <a:solidFill>
                <a:srgbClr val="000000"/>
              </a:solidFill>
              <a:uFillTx/>
              <a:latin typeface="Arial" pitchFamily="18"/>
              <a:ea typeface="Microsoft YaHei" pitchFamily="1"/>
              <a:cs typeface="Mangal" pitchFamily="2"/>
            </a:endParaRPr>
          </a:p>
          <a:p>
            <a:pPr marL="0" marR="0" lvl="0" indent="0" algn="ctr"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400" b="0" i="0" u="none" strike="noStrike" kern="1200" cap="none" spc="0" baseline="0" dirty="0">
              <a:solidFill>
                <a:srgbClr val="000000"/>
              </a:solidFill>
              <a:uFillTx/>
              <a:latin typeface="Arial" pitchFamily="18"/>
              <a:ea typeface="Microsoft YaHei" pitchFamily="1"/>
              <a:cs typeface="Mangal" pitchFamily="2"/>
            </a:endParaRP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000" b="0" i="0" u="none" strike="noStrike" kern="1200" cap="none" spc="0" baseline="0" dirty="0">
              <a:solidFill>
                <a:srgbClr val="000000"/>
              </a:solidFill>
              <a:uFillTx/>
              <a:latin typeface="Arial" pitchFamily="18"/>
              <a:ea typeface="Microsoft YaHei" pitchFamily="1"/>
              <a:cs typeface="Mangal" pitchFamily="2"/>
            </a:endParaRPr>
          </a:p>
          <a:p>
            <a:pPr marL="0" marR="0" lvl="0" indent="0" algn="l" defTabSz="914400" rtl="0" fontAlgn="auto" hangingPunct="1">
              <a:lnSpc>
                <a:spcPct val="8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sng" strike="noStrike" kern="1200" cap="none" spc="0" baseline="0" dirty="0">
                <a:solidFill>
                  <a:srgbClr val="000000"/>
                </a:solidFill>
                <a:uFillTx/>
                <a:latin typeface="Arial" pitchFamily="18"/>
                <a:ea typeface="Microsoft YaHei" pitchFamily="1"/>
                <a:cs typeface="Mangal" pitchFamily="2"/>
              </a:rPr>
              <a:t>Formation complémentaire à la réunion avec la CCIR, AFPAR…</a:t>
            </a:r>
          </a:p>
          <a:p>
            <a:pPr marL="0" marR="0" lvl="0" indent="0" algn="ctr"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Arial" pitchFamily="18"/>
                <a:ea typeface="Microsoft YaHei" pitchFamily="1"/>
                <a:cs typeface="Mangal" pitchFamily="2"/>
              </a:rPr>
              <a:t>	Voir sur le site formanoo.org</a:t>
            </a: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400" b="0" i="0" u="none" strike="noStrike" kern="1200" cap="none" spc="0" baseline="0" dirty="0">
              <a:solidFill>
                <a:srgbClr val="000000"/>
              </a:solidFill>
              <a:uFillTx/>
              <a:latin typeface="Arial" pitchFamily="18"/>
              <a:ea typeface="Microsoft YaHei" pitchFamily="1"/>
              <a:cs typeface="Mangal" pitchFamily="2"/>
            </a:endParaRPr>
          </a:p>
          <a:p>
            <a:pPr marL="0" marR="0" lvl="0" indent="0" algn="ctr"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400" b="0" i="0" u="none" strike="noStrike" kern="1200" cap="none" spc="0" baseline="0" dirty="0">
              <a:solidFill>
                <a:srgbClr val="000000"/>
              </a:solidFill>
              <a:uFillTx/>
              <a:latin typeface="Arial" pitchFamily="18"/>
              <a:ea typeface="Microsoft YaHei" pitchFamily="1"/>
              <a:cs typeface="Mangal" pitchFamily="2"/>
            </a:endParaRPr>
          </a:p>
          <a:p>
            <a:pPr marL="0" marR="0" lvl="0" indent="0" algn="ctr"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400" b="0" i="0" u="none" strike="noStrike" kern="1200" cap="none" spc="0" baseline="0" dirty="0">
              <a:solidFill>
                <a:srgbClr val="000000"/>
              </a:solidFill>
              <a:uFillTx/>
              <a:latin typeface="Arial" pitchFamily="18"/>
              <a:ea typeface="Microsoft YaHei" pitchFamily="1"/>
              <a:cs typeface="Mangal" pitchFamily="2"/>
            </a:endParaRPr>
          </a:p>
        </p:txBody>
      </p:sp>
      <p:sp>
        <p:nvSpPr>
          <p:cNvPr id="4" name="Text Box 1">
            <a:extLst>
              <a:ext uri="{FF2B5EF4-FFF2-40B4-BE49-F238E27FC236}">
                <a16:creationId xmlns:a16="http://schemas.microsoft.com/office/drawing/2014/main" id="{55AF8B33-BF4D-4EBE-8C8F-FF6F69716108}"/>
              </a:ext>
            </a:extLst>
          </p:cNvPr>
          <p:cNvSpPr/>
          <p:nvPr/>
        </p:nvSpPr>
        <p:spPr>
          <a:xfrm>
            <a:off x="0" y="188640"/>
            <a:ext cx="9143643" cy="1466642"/>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0" tIns="0" rIns="0" bIns="0" anchor="ctr" anchorCtr="1" compatLnSpc="0">
            <a:noAutofit/>
          </a:bodyPr>
          <a:lstStyle/>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1" i="0" u="none" strike="noStrike" kern="1200" cap="none" spc="0" baseline="0">
                <a:solidFill>
                  <a:srgbClr val="000000"/>
                </a:solidFill>
                <a:uFillTx/>
                <a:latin typeface="Arial" pitchFamily="18"/>
                <a:ea typeface="Microsoft YaHei" pitchFamily="1"/>
                <a:cs typeface="Mangal" pitchFamily="2"/>
              </a:rPr>
              <a:t>   Après un BAC PRO </a:t>
            </a:r>
            <a:r>
              <a:rPr lang="fr-FR" sz="3600" b="1" i="0" u="none" strike="noStrike" kern="1200" cap="none" spc="0" baseline="0">
                <a:solidFill>
                  <a:srgbClr val="000000"/>
                </a:solidFill>
                <a:uFillTx/>
                <a:latin typeface="Arial" pitchFamily="18"/>
                <a:ea typeface="Microsoft YaHei" pitchFamily="1"/>
                <a:cs typeface="Mangal" pitchFamily="2"/>
              </a:rPr>
              <a:t>Maintenance des matériels </a:t>
            </a:r>
          </a:p>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3600" b="1" i="0" u="none" strike="noStrike" kern="1200" cap="none" spc="0" baseline="0">
                <a:solidFill>
                  <a:srgbClr val="000000"/>
                </a:solidFill>
                <a:uFillTx/>
                <a:latin typeface="Arial" pitchFamily="18"/>
                <a:ea typeface="Microsoft YaHei" pitchFamily="1"/>
                <a:cs typeface="Mangal" pitchFamily="2"/>
              </a:rPr>
              <a:t>option B</a:t>
            </a:r>
            <a:r>
              <a:rPr lang="fr-FR" sz="3600" b="0" i="0" u="none" strike="noStrike" kern="1200" cap="none" spc="0" baseline="0">
                <a:solidFill>
                  <a:srgbClr val="000000"/>
                </a:solidFill>
                <a:uFillTx/>
                <a:latin typeface="Arial" pitchFamily="18"/>
                <a:ea typeface="Microsoft YaHei" pitchFamily="1"/>
                <a:cs typeface="Mangal" pitchFamily="2"/>
              </a:rPr>
              <a:t> </a:t>
            </a:r>
            <a:r>
              <a:rPr lang="fr-FR" sz="3600" b="1" i="0" u="none" strike="noStrike" kern="1200" cap="none" spc="0" baseline="0">
                <a:solidFill>
                  <a:srgbClr val="000000"/>
                </a:solidFill>
                <a:uFillTx/>
                <a:latin typeface="Arial" pitchFamily="18"/>
                <a:ea typeface="Microsoft YaHei" pitchFamily="1"/>
                <a:cs typeface="Mangal" pitchFamily="2"/>
              </a:rPr>
              <a:t>Matériels de construction</a:t>
            </a:r>
          </a:p>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3600" b="1" i="0" u="none" strike="noStrike" kern="1200" cap="none" spc="0" baseline="0">
                <a:solidFill>
                  <a:srgbClr val="000000"/>
                </a:solidFill>
                <a:uFillTx/>
                <a:latin typeface="Arial" pitchFamily="18"/>
                <a:ea typeface="Microsoft YaHei" pitchFamily="1"/>
                <a:cs typeface="Mangal" pitchFamily="2"/>
              </a:rPr>
              <a:t>      et de manutention </a:t>
            </a:r>
            <a:r>
              <a:rPr lang="fr-FR" sz="2600" b="0" i="0" u="none" strike="noStrike" kern="1200" cap="none" spc="0" baseline="0">
                <a:solidFill>
                  <a:srgbClr val="000000"/>
                </a:solidFill>
                <a:uFillTx/>
                <a:latin typeface="Arial" pitchFamily="18"/>
                <a:ea typeface="Microsoft YaHei" pitchFamily="1"/>
                <a:cs typeface="Mangal" pitchFamily="2"/>
              </a:rPr>
              <a:t> </a:t>
            </a:r>
          </a:p>
        </p:txBody>
      </p:sp>
      <p:sp>
        <p:nvSpPr>
          <p:cNvPr id="6" name="ZoneTexte 4">
            <a:extLst>
              <a:ext uri="{FF2B5EF4-FFF2-40B4-BE49-F238E27FC236}">
                <a16:creationId xmlns:a16="http://schemas.microsoft.com/office/drawing/2014/main" id="{8DA7E674-8EC1-4DA3-8C2D-A57B5F005A83}"/>
              </a:ext>
            </a:extLst>
          </p:cNvPr>
          <p:cNvSpPr/>
          <p:nvPr/>
        </p:nvSpPr>
        <p:spPr>
          <a:xfrm>
            <a:off x="971641" y="6330958"/>
            <a:ext cx="7200360" cy="33371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1" compatLnSpc="0">
            <a:spAutoFit/>
          </a:bodyPr>
          <a:lstStyle/>
          <a:p>
            <a:pPr lvl="0" algn="ctr">
              <a:defRPr sz="1800" b="0" i="0" u="none" strike="noStrike" kern="0" cap="none" spc="0" baseline="0">
                <a:solidFill>
                  <a:srgbClr val="000000"/>
                </a:solidFill>
                <a:uFillTx/>
              </a:defRPr>
            </a:pPr>
            <a:r>
              <a:rPr lang="fr-FR" sz="1600" b="0" i="0" u="none" strike="noStrike" kern="1200" cap="none" spc="0" baseline="0" dirty="0">
                <a:solidFill>
                  <a:srgbClr val="000000"/>
                </a:solidFill>
                <a:uFillTx/>
                <a:latin typeface="Arial" pitchFamily="18"/>
                <a:ea typeface="Microsoft YaHei" pitchFamily="2"/>
                <a:cs typeface="Mangal" pitchFamily="2"/>
              </a:rPr>
              <a:t>Info Bac Pro </a:t>
            </a:r>
            <a:r>
              <a:rPr lang="fr-FR" sz="1600" b="0" i="0" u="none" strike="noStrike" kern="1200" cap="none" spc="0" baseline="0" dirty="0" err="1">
                <a:solidFill>
                  <a:srgbClr val="000000"/>
                </a:solidFill>
                <a:uFillTx/>
                <a:latin typeface="Arial" pitchFamily="18"/>
                <a:ea typeface="Microsoft YaHei" pitchFamily="2"/>
                <a:cs typeface="Mangal" pitchFamily="2"/>
              </a:rPr>
              <a:t>Patu</a:t>
            </a:r>
            <a:r>
              <a:rPr lang="fr-FR" sz="1600" b="0" i="0" u="none" strike="noStrike" kern="1200" cap="none" spc="0" baseline="0" dirty="0">
                <a:solidFill>
                  <a:srgbClr val="000000"/>
                </a:solidFill>
                <a:uFillTx/>
                <a:latin typeface="Arial" pitchFamily="18"/>
                <a:ea typeface="Microsoft YaHei" pitchFamily="2"/>
                <a:cs typeface="Mangal" pitchFamily="2"/>
              </a:rPr>
              <a:t> de Rosemont – CIO de Saint-Benoît – </a:t>
            </a:r>
            <a:r>
              <a:rPr lang="fr-FR" sz="1600" dirty="0">
                <a:solidFill>
                  <a:srgbClr val="000000"/>
                </a:solidFill>
                <a:latin typeface="Arial" pitchFamily="18"/>
                <a:ea typeface="Microsoft YaHei" pitchFamily="2"/>
                <a:cs typeface="Mangal" pitchFamily="2"/>
              </a:rPr>
              <a:t>2024/2025</a:t>
            </a:r>
            <a:endParaRPr lang="fr-FR" sz="1600" b="0" i="0" u="none" strike="noStrike" kern="1200" cap="none" spc="0" baseline="0" dirty="0">
              <a:solidFill>
                <a:srgbClr val="000000"/>
              </a:solidFill>
              <a:uFillTx/>
              <a:latin typeface="Arial" pitchFamily="18"/>
              <a:ea typeface="Microsoft YaHei" pitchFamily="2"/>
              <a:cs typeface="Mangal" pitchFamily="2"/>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name="page42">
    <p:spTree>
      <p:nvGrpSpPr>
        <p:cNvPr id="1" name=""/>
        <p:cNvGrpSpPr/>
        <p:nvPr/>
      </p:nvGrpSpPr>
      <p:grpSpPr>
        <a:xfrm>
          <a:off x="0" y="0"/>
          <a:ext cx="0" cy="0"/>
          <a:chOff x="0" y="0"/>
          <a:chExt cx="0" cy="0"/>
        </a:xfrm>
      </p:grpSpPr>
      <p:sp>
        <p:nvSpPr>
          <p:cNvPr id="2" name="Text Box 1">
            <a:extLst>
              <a:ext uri="{FF2B5EF4-FFF2-40B4-BE49-F238E27FC236}">
                <a16:creationId xmlns:a16="http://schemas.microsoft.com/office/drawing/2014/main" id="{0F540E9D-0C16-E181-D3B0-C3456150041E}"/>
              </a:ext>
            </a:extLst>
          </p:cNvPr>
          <p:cNvSpPr/>
          <p:nvPr/>
        </p:nvSpPr>
        <p:spPr>
          <a:xfrm>
            <a:off x="0" y="345963"/>
            <a:ext cx="9143643" cy="87263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0" tIns="0" rIns="0" bIns="0" anchor="ctr" anchorCtr="1" compatLnSpc="0">
            <a:noAutofit/>
          </a:bodyPr>
          <a:lstStyle/>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600" b="1" i="0" u="none" strike="noStrike" kern="1200" cap="none" spc="0" baseline="0">
                <a:solidFill>
                  <a:srgbClr val="000000"/>
                </a:solidFill>
                <a:uFillTx/>
                <a:latin typeface="Arial" pitchFamily="18"/>
                <a:ea typeface="Microsoft YaHei" pitchFamily="1"/>
                <a:cs typeface="Mangal" pitchFamily="2"/>
              </a:rPr>
              <a:t>      </a:t>
            </a:r>
            <a:r>
              <a:rPr lang="fr-FR" sz="2400" b="1" i="0" u="none" strike="noStrike" kern="1200" cap="none" spc="0" baseline="0">
                <a:solidFill>
                  <a:srgbClr val="000000"/>
                </a:solidFill>
                <a:uFillTx/>
                <a:latin typeface="Arial" pitchFamily="18"/>
                <a:ea typeface="Microsoft YaHei" pitchFamily="1"/>
                <a:cs typeface="Mangal" pitchFamily="2"/>
              </a:rPr>
              <a:t>Après un BAC PRO </a:t>
            </a:r>
            <a:r>
              <a:rPr lang="fr-FR" sz="3600" b="1" i="0" u="none" strike="noStrike" kern="1200" cap="none" spc="0" baseline="0">
                <a:solidFill>
                  <a:srgbClr val="000000"/>
                </a:solidFill>
                <a:uFillTx/>
                <a:latin typeface="Arial" pitchFamily="18"/>
                <a:ea typeface="Microsoft YaHei" pitchFamily="1"/>
                <a:cs typeface="Mangal" pitchFamily="2"/>
              </a:rPr>
              <a:t>Maintenance des matériels</a:t>
            </a:r>
            <a:r>
              <a:rPr lang="fr-FR" sz="2200" b="0" i="0" u="none" strike="noStrike" kern="1200" cap="none" spc="0" baseline="0">
                <a:solidFill>
                  <a:srgbClr val="000000"/>
                </a:solidFill>
                <a:uFillTx/>
                <a:latin typeface="Arial" pitchFamily="18"/>
                <a:ea typeface="Microsoft YaHei" pitchFamily="1"/>
                <a:cs typeface="Mangal" pitchFamily="2"/>
              </a:rPr>
              <a:t>       </a:t>
            </a:r>
            <a:r>
              <a:rPr lang="fr-FR" sz="2200" b="1" i="0" u="none" strike="noStrike" kern="1200" cap="none" spc="0" baseline="0">
                <a:solidFill>
                  <a:srgbClr val="000000"/>
                </a:solidFill>
                <a:uFillTx/>
                <a:latin typeface="Arial" pitchFamily="18"/>
                <a:ea typeface="Microsoft YaHei" pitchFamily="1"/>
                <a:cs typeface="Mangal" pitchFamily="2"/>
              </a:rPr>
              <a:t> </a:t>
            </a:r>
          </a:p>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3600" b="1" i="0" u="none" strike="noStrike" kern="1200" cap="none" spc="0" baseline="0">
                <a:solidFill>
                  <a:srgbClr val="000000"/>
                </a:solidFill>
                <a:uFillTx/>
                <a:latin typeface="Arial" pitchFamily="18"/>
                <a:ea typeface="Microsoft YaHei" pitchFamily="1"/>
                <a:cs typeface="Mangal" pitchFamily="2"/>
              </a:rPr>
              <a:t>option C</a:t>
            </a:r>
            <a:r>
              <a:rPr lang="fr-FR" sz="2200" b="1" i="0" u="none" strike="noStrike" kern="1200" cap="none" spc="0" baseline="0">
                <a:solidFill>
                  <a:srgbClr val="000000"/>
                </a:solidFill>
                <a:uFillTx/>
                <a:latin typeface="Arial" pitchFamily="18"/>
                <a:ea typeface="Microsoft YaHei" pitchFamily="1"/>
                <a:cs typeface="Mangal" pitchFamily="2"/>
              </a:rPr>
              <a:t> </a:t>
            </a:r>
            <a:r>
              <a:rPr lang="fr-FR" sz="3600" b="0" i="0" u="none" strike="noStrike" kern="1200" cap="none" spc="0" baseline="0">
                <a:solidFill>
                  <a:srgbClr val="000000"/>
                </a:solidFill>
                <a:uFillTx/>
                <a:latin typeface="Arial" pitchFamily="18"/>
                <a:ea typeface="Microsoft YaHei" pitchFamily="1"/>
                <a:cs typeface="Mangal" pitchFamily="2"/>
              </a:rPr>
              <a:t>Matériels d’espaces verts</a:t>
            </a:r>
          </a:p>
        </p:txBody>
      </p:sp>
      <p:sp>
        <p:nvSpPr>
          <p:cNvPr id="3" name="Text Box 2">
            <a:extLst>
              <a:ext uri="{FF2B5EF4-FFF2-40B4-BE49-F238E27FC236}">
                <a16:creationId xmlns:a16="http://schemas.microsoft.com/office/drawing/2014/main" id="{068CCEC9-5504-A714-11ED-220A9615DA0C}"/>
              </a:ext>
            </a:extLst>
          </p:cNvPr>
          <p:cNvSpPr/>
          <p:nvPr/>
        </p:nvSpPr>
        <p:spPr>
          <a:xfrm>
            <a:off x="214198" y="1655640"/>
            <a:ext cx="8642158" cy="4657322"/>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
        <p:nvSpPr>
          <p:cNvPr id="4" name="Rectangle 3">
            <a:extLst>
              <a:ext uri="{FF2B5EF4-FFF2-40B4-BE49-F238E27FC236}">
                <a16:creationId xmlns:a16="http://schemas.microsoft.com/office/drawing/2014/main" id="{5A5AF712-3725-A8A8-60A4-684779305DFA}"/>
              </a:ext>
            </a:extLst>
          </p:cNvPr>
          <p:cNvSpPr/>
          <p:nvPr/>
        </p:nvSpPr>
        <p:spPr>
          <a:xfrm>
            <a:off x="342003" y="1646276"/>
            <a:ext cx="8357762" cy="448257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t" anchorCtr="0" compatLnSpc="0">
            <a:spAutoFit/>
          </a:bodyPr>
          <a:lstStyle/>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0" i="0" u="sng" strike="noStrike" kern="1200" cap="none" spc="0" baseline="0">
                <a:solidFill>
                  <a:srgbClr val="000000"/>
                </a:solidFill>
                <a:uFillTx/>
                <a:latin typeface="Arial" pitchFamily="18"/>
                <a:ea typeface="Microsoft YaHei" pitchFamily="1"/>
                <a:cs typeface="Mangal" pitchFamily="2"/>
              </a:rPr>
              <a:t>BTS :</a:t>
            </a: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400" b="1" i="0" u="none" strike="noStrike" kern="1200" cap="none" spc="0" baseline="0">
              <a:solidFill>
                <a:srgbClr val="000000"/>
              </a:solidFill>
              <a:uFillTx/>
              <a:latin typeface="Arial" pitchFamily="18"/>
              <a:ea typeface="Microsoft YaHei" pitchFamily="1"/>
              <a:cs typeface="Mangal" pitchFamily="2"/>
            </a:endParaRPr>
          </a:p>
          <a:p>
            <a:pPr marL="0" marR="0" lvl="0" indent="0" algn="l" defTabSz="914400" rtl="0" fontAlgn="auto" hangingPunct="1">
              <a:lnSpc>
                <a:spcPct val="80000"/>
              </a:lnSpc>
              <a:spcBef>
                <a:spcPts val="0"/>
              </a:spcBef>
              <a:spcAft>
                <a:spcPts val="0"/>
              </a:spcAft>
              <a:buClr>
                <a:srgbClr val="000000"/>
              </a:buClr>
              <a:buSzPct val="100000"/>
              <a:buFont typeface="Wingdings"/>
              <a:buChar char="Ø"/>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1" i="0" u="none" strike="noStrike" kern="1200" cap="none" spc="0" baseline="0">
                <a:solidFill>
                  <a:srgbClr val="000000"/>
                </a:solidFill>
                <a:uFillTx/>
                <a:latin typeface="Arial" pitchFamily="18"/>
                <a:ea typeface="Microsoft YaHei" pitchFamily="1"/>
                <a:cs typeface="Mangal" pitchFamily="2"/>
              </a:rPr>
              <a:t>Assistant technique d’Ingénieur</a:t>
            </a:r>
          </a:p>
          <a:p>
            <a:pPr marL="0" marR="0" lvl="0" indent="0" algn="l" defTabSz="914400" rtl="0" fontAlgn="auto" hangingPunct="1">
              <a:lnSpc>
                <a:spcPct val="8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1" i="0" u="none" strike="noStrike" kern="1200" cap="none" spc="0" baseline="0">
                <a:solidFill>
                  <a:srgbClr val="000000"/>
                </a:solidFill>
                <a:uFillTx/>
                <a:latin typeface="Arial" pitchFamily="18"/>
                <a:ea typeface="Microsoft YaHei" pitchFamily="1"/>
                <a:cs typeface="Mangal" pitchFamily="2"/>
              </a:rPr>
              <a:t>Conseil et commercialisation de solutions techniques (ex Technico-commercial)</a:t>
            </a: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400" b="0" i="0" u="none" strike="noStrike" kern="1200" cap="none" spc="0" baseline="0">
              <a:solidFill>
                <a:srgbClr val="000000"/>
              </a:solidFill>
              <a:uFillTx/>
              <a:latin typeface="Arial" pitchFamily="18"/>
              <a:ea typeface="Microsoft YaHei" pitchFamily="1"/>
              <a:cs typeface="Mangal" pitchFamily="2"/>
            </a:endParaRPr>
          </a:p>
          <a:p>
            <a:pPr marL="0" marR="0" lvl="0" indent="0" algn="l" defTabSz="914400" rtl="0" fontAlgn="auto" hangingPunct="1">
              <a:lnSpc>
                <a:spcPct val="80000"/>
              </a:lnSpc>
              <a:spcBef>
                <a:spcPts val="0"/>
              </a:spcBef>
              <a:spcAft>
                <a:spcPts val="0"/>
              </a:spcAft>
              <a:buClr>
                <a:srgbClr val="000000"/>
              </a:buClr>
              <a:buSzPct val="100000"/>
              <a:buFont typeface="Wingdings"/>
              <a:buChar char="Ø"/>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0" i="1" u="none" strike="noStrike" kern="1200" cap="none" spc="0" baseline="0">
                <a:solidFill>
                  <a:srgbClr val="000000"/>
                </a:solidFill>
                <a:uFillTx/>
                <a:latin typeface="Arial" pitchFamily="18"/>
                <a:ea typeface="Microsoft YaHei" pitchFamily="1"/>
                <a:cs typeface="Mangal" pitchFamily="2"/>
              </a:rPr>
              <a:t>Maintenance des matériels de construction et de manutention (métropole)</a:t>
            </a:r>
          </a:p>
          <a:p>
            <a:pPr marL="0" marR="0" lvl="0" indent="0" algn="l" defTabSz="914400" rtl="0" fontAlgn="auto" hangingPunct="1">
              <a:lnSpc>
                <a:spcPct val="80000"/>
              </a:lnSpc>
              <a:spcBef>
                <a:spcPts val="0"/>
              </a:spcBef>
              <a:spcAft>
                <a:spcPts val="0"/>
              </a:spcAft>
              <a:buClr>
                <a:srgbClr val="000000"/>
              </a:buClr>
              <a:buSzPct val="100000"/>
              <a:buFont typeface="Wingdings"/>
              <a:buChar char="Ø"/>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0" i="1" u="none" strike="noStrike" kern="1200" cap="none" spc="0" baseline="0">
                <a:solidFill>
                  <a:srgbClr val="000000"/>
                </a:solidFill>
                <a:uFillTx/>
                <a:latin typeface="Arial" pitchFamily="18"/>
                <a:ea typeface="Microsoft YaHei" pitchFamily="1"/>
                <a:cs typeface="Mangal" pitchFamily="2"/>
              </a:rPr>
              <a:t>Maintenance des véhicules option B véhicules de transport routier (métropole)</a:t>
            </a:r>
          </a:p>
          <a:p>
            <a:pPr marL="0" marR="0" lvl="0" indent="0" algn="l" defTabSz="914400" rtl="0" fontAlgn="auto" hangingPunct="1">
              <a:lnSpc>
                <a:spcPct val="80000"/>
              </a:lnSpc>
              <a:spcBef>
                <a:spcPts val="0"/>
              </a:spcBef>
              <a:spcAft>
                <a:spcPts val="0"/>
              </a:spcAft>
              <a:buClr>
                <a:srgbClr val="000000"/>
              </a:buClr>
              <a:buSzPct val="100000"/>
              <a:buFont typeface="Wingdings"/>
              <a:buChar char="Ø"/>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0" i="1" u="none" strike="noStrike" kern="1200" cap="none" spc="0" baseline="0">
                <a:solidFill>
                  <a:srgbClr val="000000"/>
                </a:solidFill>
                <a:uFillTx/>
                <a:latin typeface="Arial" pitchFamily="18"/>
                <a:ea typeface="Microsoft YaHei" pitchFamily="1"/>
                <a:cs typeface="Mangal" pitchFamily="2"/>
              </a:rPr>
              <a:t>Génie des équipements agricoles (métropole)</a:t>
            </a:r>
          </a:p>
          <a:p>
            <a:pPr marL="0" marR="0" lvl="0" indent="0" algn="ctr"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400" b="0" i="0" u="none" strike="noStrike" kern="1200" cap="none" spc="0" baseline="0">
              <a:solidFill>
                <a:srgbClr val="000000"/>
              </a:solidFill>
              <a:uFillTx/>
              <a:latin typeface="Arial" pitchFamily="18"/>
              <a:ea typeface="Microsoft YaHei" pitchFamily="1"/>
              <a:cs typeface="Mangal" pitchFamily="2"/>
            </a:endParaRP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000" b="0" i="0" u="none" strike="noStrike" kern="1200" cap="none" spc="0" baseline="0">
              <a:solidFill>
                <a:srgbClr val="000000"/>
              </a:solidFill>
              <a:uFillTx/>
              <a:latin typeface="Arial" pitchFamily="18"/>
              <a:ea typeface="Microsoft YaHei" pitchFamily="1"/>
              <a:cs typeface="Mangal" pitchFamily="2"/>
            </a:endParaRPr>
          </a:p>
          <a:p>
            <a:pPr marL="0" marR="0" lvl="0" indent="0" algn="l" defTabSz="914400" rtl="0" fontAlgn="auto" hangingPunct="1">
              <a:lnSpc>
                <a:spcPct val="8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sng" strike="noStrike" kern="1200" cap="none" spc="0" baseline="0">
                <a:solidFill>
                  <a:srgbClr val="000000"/>
                </a:solidFill>
                <a:uFillTx/>
                <a:latin typeface="Arial" pitchFamily="18"/>
                <a:ea typeface="Microsoft YaHei" pitchFamily="1"/>
                <a:cs typeface="Mangal" pitchFamily="2"/>
              </a:rPr>
              <a:t>Formation complémentaire à la réunion avec la CCIR, AFPAR…</a:t>
            </a:r>
          </a:p>
          <a:p>
            <a:pPr marL="0" marR="0" lvl="0" indent="0" algn="ctr"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none" strike="noStrike" kern="1200" cap="none" spc="0" baseline="0">
                <a:solidFill>
                  <a:srgbClr val="000000"/>
                </a:solidFill>
                <a:uFillTx/>
                <a:latin typeface="Arial" pitchFamily="18"/>
                <a:ea typeface="Microsoft YaHei" pitchFamily="1"/>
                <a:cs typeface="Mangal" pitchFamily="2"/>
              </a:rPr>
              <a:t>	Voir sur le site formanoo.org</a:t>
            </a: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400" b="0" i="0" u="none" strike="noStrike" kern="1200" cap="none" spc="0" baseline="0">
              <a:solidFill>
                <a:srgbClr val="000000"/>
              </a:solidFill>
              <a:uFillTx/>
              <a:latin typeface="Arial" pitchFamily="18"/>
              <a:ea typeface="Microsoft YaHei" pitchFamily="1"/>
              <a:cs typeface="Mangal" pitchFamily="2"/>
            </a:endParaRPr>
          </a:p>
        </p:txBody>
      </p:sp>
      <p:sp>
        <p:nvSpPr>
          <p:cNvPr id="6" name="ZoneTexte 4">
            <a:extLst>
              <a:ext uri="{FF2B5EF4-FFF2-40B4-BE49-F238E27FC236}">
                <a16:creationId xmlns:a16="http://schemas.microsoft.com/office/drawing/2014/main" id="{AFBF9E30-ADDB-4C40-8AEB-A1737560D529}"/>
              </a:ext>
            </a:extLst>
          </p:cNvPr>
          <p:cNvSpPr/>
          <p:nvPr/>
        </p:nvSpPr>
        <p:spPr>
          <a:xfrm>
            <a:off x="971641" y="6330958"/>
            <a:ext cx="7200360" cy="33371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1" compatLnSpc="0">
            <a:spAutoFit/>
          </a:bodyPr>
          <a:lstStyle/>
          <a:p>
            <a:pPr lvl="0" algn="ctr">
              <a:defRPr sz="1800" b="0" i="0" u="none" strike="noStrike" kern="0" cap="none" spc="0" baseline="0">
                <a:solidFill>
                  <a:srgbClr val="000000"/>
                </a:solidFill>
                <a:uFillTx/>
              </a:defRPr>
            </a:pPr>
            <a:r>
              <a:rPr lang="fr-FR" sz="1600" b="0" i="0" u="none" strike="noStrike" kern="1200" cap="none" spc="0" baseline="0" dirty="0">
                <a:solidFill>
                  <a:srgbClr val="000000"/>
                </a:solidFill>
                <a:uFillTx/>
                <a:latin typeface="Arial" pitchFamily="18"/>
                <a:ea typeface="Microsoft YaHei" pitchFamily="2"/>
                <a:cs typeface="Mangal" pitchFamily="2"/>
              </a:rPr>
              <a:t>Info Bac Pro </a:t>
            </a:r>
            <a:r>
              <a:rPr lang="fr-FR" sz="1600" b="0" i="0" u="none" strike="noStrike" kern="1200" cap="none" spc="0" baseline="0" dirty="0" err="1">
                <a:solidFill>
                  <a:srgbClr val="000000"/>
                </a:solidFill>
                <a:uFillTx/>
                <a:latin typeface="Arial" pitchFamily="18"/>
                <a:ea typeface="Microsoft YaHei" pitchFamily="2"/>
                <a:cs typeface="Mangal" pitchFamily="2"/>
              </a:rPr>
              <a:t>Patu</a:t>
            </a:r>
            <a:r>
              <a:rPr lang="fr-FR" sz="1600" b="0" i="0" u="none" strike="noStrike" kern="1200" cap="none" spc="0" baseline="0" dirty="0">
                <a:solidFill>
                  <a:srgbClr val="000000"/>
                </a:solidFill>
                <a:uFillTx/>
                <a:latin typeface="Arial" pitchFamily="18"/>
                <a:ea typeface="Microsoft YaHei" pitchFamily="2"/>
                <a:cs typeface="Mangal" pitchFamily="2"/>
              </a:rPr>
              <a:t> de Rosemont – CIO de Saint-Benoît – </a:t>
            </a:r>
            <a:r>
              <a:rPr lang="fr-FR" sz="1600" dirty="0">
                <a:solidFill>
                  <a:srgbClr val="000000"/>
                </a:solidFill>
                <a:latin typeface="Arial" pitchFamily="18"/>
                <a:ea typeface="Microsoft YaHei" pitchFamily="2"/>
                <a:cs typeface="Mangal" pitchFamily="2"/>
              </a:rPr>
              <a:t>2024/2025</a:t>
            </a:r>
            <a:endParaRPr lang="fr-FR" sz="1600" b="0" i="0" u="none" strike="noStrike" kern="1200" cap="none" spc="0" baseline="0" dirty="0">
              <a:solidFill>
                <a:srgbClr val="000000"/>
              </a:solidFill>
              <a:uFillTx/>
              <a:latin typeface="Arial" pitchFamily="18"/>
              <a:ea typeface="Microsoft YaHei" pitchFamily="2"/>
              <a:cs typeface="Mangal" pitchFamily="2"/>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name="page43">
    <p:spTree>
      <p:nvGrpSpPr>
        <p:cNvPr id="1" name=""/>
        <p:cNvGrpSpPr/>
        <p:nvPr/>
      </p:nvGrpSpPr>
      <p:grpSpPr>
        <a:xfrm>
          <a:off x="0" y="0"/>
          <a:ext cx="0" cy="0"/>
          <a:chOff x="0" y="0"/>
          <a:chExt cx="0" cy="0"/>
        </a:xfrm>
      </p:grpSpPr>
      <p:sp>
        <p:nvSpPr>
          <p:cNvPr id="2" name="Text Box 1">
            <a:extLst>
              <a:ext uri="{FF2B5EF4-FFF2-40B4-BE49-F238E27FC236}">
                <a16:creationId xmlns:a16="http://schemas.microsoft.com/office/drawing/2014/main" id="{A675C6D8-8451-EE7A-D9FC-58758EDAEB0C}"/>
              </a:ext>
            </a:extLst>
          </p:cNvPr>
          <p:cNvSpPr/>
          <p:nvPr/>
        </p:nvSpPr>
        <p:spPr>
          <a:xfrm>
            <a:off x="0" y="19388"/>
            <a:ext cx="9143643" cy="1066318"/>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0" tIns="0" rIns="0" bIns="0" anchor="ctr" anchorCtr="1" compatLnSpc="0">
            <a:noAutofit/>
          </a:bodyPr>
          <a:lstStyle/>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600" b="1" i="0" u="none" strike="noStrike" kern="1200" cap="none" spc="0" baseline="0" dirty="0">
                <a:solidFill>
                  <a:srgbClr val="000000"/>
                </a:solidFill>
                <a:uFillTx/>
                <a:latin typeface="Arial" pitchFamily="18"/>
                <a:ea typeface="Microsoft YaHei" pitchFamily="1"/>
                <a:cs typeface="Mangal" pitchFamily="2"/>
              </a:rPr>
              <a:t>      </a:t>
            </a:r>
            <a:r>
              <a:rPr lang="fr-FR" sz="2400" b="1" i="0" u="none" strike="noStrike" kern="1200" cap="none" spc="0" baseline="0" dirty="0">
                <a:solidFill>
                  <a:srgbClr val="000000"/>
                </a:solidFill>
                <a:uFillTx/>
                <a:latin typeface="Arial" pitchFamily="18"/>
                <a:ea typeface="Microsoft YaHei" pitchFamily="1"/>
                <a:cs typeface="Mangal" pitchFamily="2"/>
              </a:rPr>
              <a:t>Après un BAC PRO </a:t>
            </a:r>
            <a:r>
              <a:rPr lang="fr-FR" sz="3600" b="1" i="0" u="none" strike="noStrike" kern="1200" cap="none" spc="0" baseline="0" dirty="0">
                <a:solidFill>
                  <a:srgbClr val="000000"/>
                </a:solidFill>
                <a:uFillTx/>
                <a:latin typeface="Arial" pitchFamily="18"/>
                <a:ea typeface="Microsoft YaHei" pitchFamily="1"/>
                <a:cs typeface="Mangal" pitchFamily="2"/>
              </a:rPr>
              <a:t>Maintenance des</a:t>
            </a:r>
          </a:p>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3600" b="1" i="0" u="none" strike="noStrike" kern="1200" cap="none" spc="0" baseline="0" dirty="0">
                <a:solidFill>
                  <a:srgbClr val="000000"/>
                </a:solidFill>
                <a:uFillTx/>
                <a:latin typeface="Arial" pitchFamily="18"/>
                <a:ea typeface="Microsoft YaHei" pitchFamily="1"/>
                <a:cs typeface="Mangal" pitchFamily="2"/>
              </a:rPr>
              <a:t>Système de Production connectés</a:t>
            </a:r>
          </a:p>
        </p:txBody>
      </p:sp>
      <p:sp>
        <p:nvSpPr>
          <p:cNvPr id="3" name="Text Box 2">
            <a:extLst>
              <a:ext uri="{FF2B5EF4-FFF2-40B4-BE49-F238E27FC236}">
                <a16:creationId xmlns:a16="http://schemas.microsoft.com/office/drawing/2014/main" id="{36812528-7804-1EB0-97BC-A5F8B848EB53}"/>
              </a:ext>
            </a:extLst>
          </p:cNvPr>
          <p:cNvSpPr/>
          <p:nvPr/>
        </p:nvSpPr>
        <p:spPr>
          <a:xfrm>
            <a:off x="214198" y="1655640"/>
            <a:ext cx="8642158" cy="4657322"/>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
        <p:nvSpPr>
          <p:cNvPr id="4" name="Rectangle 3">
            <a:extLst>
              <a:ext uri="{FF2B5EF4-FFF2-40B4-BE49-F238E27FC236}">
                <a16:creationId xmlns:a16="http://schemas.microsoft.com/office/drawing/2014/main" id="{4E3BF801-E34A-7BDF-0C62-505369EAFA0F}"/>
              </a:ext>
            </a:extLst>
          </p:cNvPr>
          <p:cNvSpPr/>
          <p:nvPr/>
        </p:nvSpPr>
        <p:spPr>
          <a:xfrm>
            <a:off x="342002" y="1162945"/>
            <a:ext cx="8642157" cy="5692966"/>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t" anchorCtr="0" compatLnSpc="0">
            <a:spAutoFit/>
          </a:bodyPr>
          <a:lstStyle/>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b="1" i="0" u="sng" strike="noStrike" kern="1200" cap="none" spc="0" baseline="0" dirty="0">
                <a:solidFill>
                  <a:srgbClr val="000000"/>
                </a:solidFill>
                <a:uFillTx/>
                <a:latin typeface="Arial" pitchFamily="18"/>
                <a:ea typeface="Microsoft YaHei" pitchFamily="1"/>
                <a:cs typeface="Mangal" pitchFamily="2"/>
              </a:rPr>
              <a:t>BTS</a:t>
            </a:r>
            <a:r>
              <a:rPr lang="fr-FR" b="0" i="0" u="sng" strike="noStrike" kern="1200" cap="none" spc="0" baseline="0" dirty="0">
                <a:solidFill>
                  <a:srgbClr val="000000"/>
                </a:solidFill>
                <a:uFillTx/>
                <a:latin typeface="Arial" pitchFamily="18"/>
                <a:ea typeface="Microsoft YaHei" pitchFamily="1"/>
                <a:cs typeface="Mangal" pitchFamily="2"/>
              </a:rPr>
              <a:t> :</a:t>
            </a: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b="1" i="0" u="none" strike="noStrike" kern="1200" cap="none" spc="0" baseline="0" dirty="0">
              <a:solidFill>
                <a:srgbClr val="000000"/>
              </a:solidFill>
              <a:uFillTx/>
              <a:latin typeface="Arial" pitchFamily="18"/>
              <a:ea typeface="Microsoft YaHei" pitchFamily="1"/>
              <a:cs typeface="Mangal" pitchFamily="2"/>
            </a:endParaRPr>
          </a:p>
          <a:p>
            <a:pPr marL="0" marR="0" lvl="0" indent="0" algn="l" defTabSz="914400" rtl="0" fontAlgn="auto" hangingPunct="1">
              <a:lnSpc>
                <a:spcPct val="80000"/>
              </a:lnSpc>
              <a:spcBef>
                <a:spcPts val="0"/>
              </a:spcBef>
              <a:spcAft>
                <a:spcPts val="0"/>
              </a:spcAft>
              <a:buClr>
                <a:srgbClr val="000000"/>
              </a:buClr>
              <a:buSzPct val="100000"/>
              <a:buFont typeface="Wingdings"/>
              <a:buChar char="Ø"/>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b="1" i="0" u="none" strike="noStrike" kern="1200" cap="none" spc="0" baseline="0" dirty="0">
                <a:solidFill>
                  <a:srgbClr val="000000"/>
                </a:solidFill>
                <a:uFillTx/>
                <a:latin typeface="Arial" pitchFamily="18"/>
                <a:ea typeface="Microsoft YaHei" pitchFamily="1"/>
                <a:cs typeface="Mangal" pitchFamily="2"/>
              </a:rPr>
              <a:t>Conception et réalisation de systèmes automatiques</a:t>
            </a:r>
          </a:p>
          <a:p>
            <a:pPr marL="0" marR="0" lvl="0" indent="0" algn="l" defTabSz="914400" rtl="0" fontAlgn="auto" hangingPunct="1">
              <a:lnSpc>
                <a:spcPct val="80000"/>
              </a:lnSpc>
              <a:spcBef>
                <a:spcPts val="0"/>
              </a:spcBef>
              <a:spcAft>
                <a:spcPts val="0"/>
              </a:spcAft>
              <a:buClr>
                <a:srgbClr val="000000"/>
              </a:buClr>
              <a:buSzPct val="100000"/>
              <a:buFont typeface="Wingdings"/>
              <a:buChar char="Ø"/>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b="1" i="0" u="none" strike="noStrike" kern="1200" cap="none" spc="0" baseline="0" dirty="0">
                <a:solidFill>
                  <a:srgbClr val="000000"/>
                </a:solidFill>
                <a:uFillTx/>
                <a:latin typeface="Arial" pitchFamily="18"/>
                <a:ea typeface="Microsoft YaHei" pitchFamily="1"/>
                <a:cs typeface="Mangal" pitchFamily="2"/>
              </a:rPr>
              <a:t>Assistance technique d'ingénieur</a:t>
            </a:r>
          </a:p>
          <a:p>
            <a:pPr marL="0" marR="0" lvl="0" indent="0" algn="l" defTabSz="914400" rtl="0" fontAlgn="auto" hangingPunct="1">
              <a:lnSpc>
                <a:spcPct val="8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b="1" i="0" u="none" strike="noStrike" kern="1200" cap="none" spc="0" baseline="0" dirty="0">
                <a:solidFill>
                  <a:srgbClr val="000000"/>
                </a:solidFill>
                <a:uFillTx/>
                <a:latin typeface="Arial" pitchFamily="18"/>
                <a:ea typeface="Microsoft YaHei" pitchFamily="1"/>
                <a:cs typeface="Mangal" pitchFamily="2"/>
              </a:rPr>
              <a:t>Conseil et commercialisation de solutions techniques (ex Technico-commercial)</a:t>
            </a:r>
          </a:p>
          <a:p>
            <a:pPr marL="0" marR="0" lvl="0" indent="0" algn="l" defTabSz="914400" rtl="0" fontAlgn="auto" hangingPunct="1">
              <a:lnSpc>
                <a:spcPct val="80000"/>
              </a:lnSpc>
              <a:spcBef>
                <a:spcPts val="0"/>
              </a:spcBef>
              <a:spcAft>
                <a:spcPts val="0"/>
              </a:spcAft>
              <a:buClr>
                <a:srgbClr val="000000"/>
              </a:buClr>
              <a:buSzPct val="100000"/>
              <a:buFont typeface="Wingdings"/>
              <a:buChar char="Ø"/>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b="1" i="0" u="none" strike="noStrike" kern="1200" cap="none" spc="0" baseline="0" dirty="0">
                <a:solidFill>
                  <a:srgbClr val="000000"/>
                </a:solidFill>
                <a:uFillTx/>
                <a:latin typeface="Arial" pitchFamily="18"/>
                <a:ea typeface="Microsoft YaHei" pitchFamily="1"/>
                <a:cs typeface="Mangal" pitchFamily="2"/>
              </a:rPr>
              <a:t>Maintenance des systèmes option A systèmes de production</a:t>
            </a:r>
          </a:p>
          <a:p>
            <a:pPr marL="0" marR="0" lvl="0" indent="0" algn="l" defTabSz="914400" rtl="0" fontAlgn="auto" hangingPunct="1">
              <a:lnSpc>
                <a:spcPct val="80000"/>
              </a:lnSpc>
              <a:spcBef>
                <a:spcPts val="0"/>
              </a:spcBef>
              <a:spcAft>
                <a:spcPts val="0"/>
              </a:spcAft>
              <a:buClr>
                <a:srgbClr val="000000"/>
              </a:buClr>
              <a:buSzPct val="100000"/>
              <a:buFont typeface="Wingdings"/>
              <a:buChar char="Ø"/>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b="1" i="0" u="none" strike="noStrike" kern="1200" cap="none" spc="0" baseline="0" dirty="0">
                <a:solidFill>
                  <a:srgbClr val="000000"/>
                </a:solidFill>
                <a:uFillTx/>
                <a:latin typeface="Arial" pitchFamily="18"/>
                <a:ea typeface="Microsoft YaHei" pitchFamily="1"/>
                <a:cs typeface="Mangal" pitchFamily="2"/>
              </a:rPr>
              <a:t>Maintenance des systèmes option B systèmes énergétiques et fluidiques</a:t>
            </a:r>
          </a:p>
          <a:p>
            <a:pPr lvl="0">
              <a:lnSpc>
                <a:spcPct val="80000"/>
              </a:lnSpc>
              <a:buClr>
                <a:srgbClr val="000000"/>
              </a:buClr>
              <a:buSzPct val="100000"/>
              <a:buFont typeface="Wingdings"/>
              <a:buChar char="Ø"/>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dirty="0">
                <a:solidFill>
                  <a:srgbClr val="000000"/>
                </a:solidFill>
                <a:latin typeface="Arial" pitchFamily="18"/>
                <a:ea typeface="Microsoft YaHei" pitchFamily="1"/>
                <a:cs typeface="Mangal" pitchFamily="2"/>
              </a:rPr>
              <a:t>Maintenance des systèmes option C systèmes éoliens</a:t>
            </a:r>
            <a:endParaRPr lang="fr-FR" i="0" u="none" strike="noStrike" kern="1200" cap="none" spc="0" baseline="0" dirty="0">
              <a:solidFill>
                <a:srgbClr val="000000"/>
              </a:solidFill>
              <a:uFillTx/>
              <a:latin typeface="Arial" pitchFamily="18"/>
              <a:ea typeface="Microsoft YaHei" pitchFamily="1"/>
              <a:cs typeface="Mangal" pitchFamily="2"/>
            </a:endParaRPr>
          </a:p>
          <a:p>
            <a:pPr marL="0" marR="0" lvl="0" indent="0" algn="l" defTabSz="914400" rtl="0" fontAlgn="auto" hangingPunct="1">
              <a:lnSpc>
                <a:spcPct val="80000"/>
              </a:lnSpc>
              <a:spcBef>
                <a:spcPts val="0"/>
              </a:spcBef>
              <a:spcAft>
                <a:spcPts val="0"/>
              </a:spcAft>
              <a:buClr>
                <a:srgbClr val="000000"/>
              </a:buClr>
              <a:buSzPct val="100000"/>
              <a:buFont typeface="Wingdings"/>
              <a:buChar char="Ø"/>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dirty="0">
                <a:solidFill>
                  <a:srgbClr val="000000"/>
                </a:solidFill>
                <a:latin typeface="Arial" pitchFamily="18"/>
                <a:ea typeface="Microsoft YaHei" pitchFamily="1"/>
                <a:cs typeface="Mangal" pitchFamily="2"/>
              </a:rPr>
              <a:t>Maintenance des matériels de construction et de manutention</a:t>
            </a:r>
            <a:endParaRPr lang="fr-FR" i="0" u="none" strike="noStrike" kern="1200" cap="none" spc="0" baseline="0" dirty="0">
              <a:solidFill>
                <a:srgbClr val="000000"/>
              </a:solidFill>
              <a:uFillTx/>
              <a:latin typeface="Arial" pitchFamily="18"/>
              <a:ea typeface="Microsoft YaHei" pitchFamily="1"/>
              <a:cs typeface="Mangal" pitchFamily="2"/>
            </a:endParaRPr>
          </a:p>
          <a:p>
            <a:pPr marL="0" marR="0" lvl="0" indent="0" algn="l" defTabSz="914400" rtl="0" fontAlgn="auto" hangingPunct="1">
              <a:lnSpc>
                <a:spcPct val="80000"/>
              </a:lnSpc>
              <a:spcBef>
                <a:spcPts val="0"/>
              </a:spcBef>
              <a:spcAft>
                <a:spcPts val="0"/>
              </a:spcAft>
              <a:buClr>
                <a:srgbClr val="000000"/>
              </a:buClr>
              <a:buSzPct val="100000"/>
              <a:buFont typeface="Wingdings"/>
              <a:buChar char="Ø"/>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b="1" i="0" u="none" strike="noStrike" kern="1200" cap="none" spc="0" baseline="0" dirty="0">
              <a:solidFill>
                <a:srgbClr val="000000"/>
              </a:solidFill>
              <a:uFillTx/>
              <a:latin typeface="Arial" pitchFamily="18"/>
              <a:ea typeface="Microsoft YaHei" pitchFamily="1"/>
              <a:cs typeface="Mangal" pitchFamily="2"/>
            </a:endParaRPr>
          </a:p>
          <a:p>
            <a:pPr>
              <a:lnSpc>
                <a:spcPct val="80000"/>
              </a:lnSpc>
              <a:spcAft>
                <a:spcPts val="600"/>
              </a:spcAft>
              <a:buClr>
                <a:srgbClr val="000000"/>
              </a:buClr>
              <a:buSzPct val="100000"/>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b="1" u="sng" dirty="0">
                <a:solidFill>
                  <a:srgbClr val="000000"/>
                </a:solidFill>
                <a:latin typeface="Arial" pitchFamily="18"/>
                <a:ea typeface="Microsoft YaHei" pitchFamily="1"/>
                <a:cs typeface="DejaVu Sans" pitchFamily="34"/>
              </a:rPr>
              <a:t>Mention complémentaire MC </a:t>
            </a:r>
            <a:r>
              <a:rPr lang="fr-FR" b="1" u="sng" dirty="0">
                <a:solidFill>
                  <a:srgbClr val="000000"/>
                </a:solidFill>
                <a:latin typeface="Arial" pitchFamily="18"/>
                <a:ea typeface="Microsoft YaHei" pitchFamily="1"/>
                <a:cs typeface="Mangal" pitchFamily="2"/>
              </a:rPr>
              <a:t>(future CS)</a:t>
            </a:r>
            <a:r>
              <a:rPr lang="fr-FR" b="1" dirty="0">
                <a:solidFill>
                  <a:srgbClr val="000000"/>
                </a:solidFill>
                <a:latin typeface="Arial" pitchFamily="18"/>
                <a:ea typeface="Microsoft YaHei" pitchFamily="1"/>
                <a:cs typeface="Mangal" pitchFamily="2"/>
              </a:rPr>
              <a:t> </a:t>
            </a:r>
            <a:r>
              <a:rPr lang="fr-FR" b="1" dirty="0">
                <a:solidFill>
                  <a:srgbClr val="000000"/>
                </a:solidFill>
                <a:latin typeface="Arial" pitchFamily="18"/>
                <a:ea typeface="Microsoft YaHei" pitchFamily="1"/>
                <a:cs typeface="DejaVu Sans" pitchFamily="34"/>
              </a:rPr>
              <a:t>:</a:t>
            </a:r>
          </a:p>
          <a:p>
            <a:pPr marL="0" marR="0" lvl="0" indent="0" algn="l" defTabSz="914400" rtl="0" fontAlgn="auto" hangingPunct="1">
              <a:lnSpc>
                <a:spcPct val="80000"/>
              </a:lnSpc>
              <a:spcBef>
                <a:spcPts val="0"/>
              </a:spcBef>
              <a:spcAft>
                <a:spcPts val="0"/>
              </a:spcAft>
              <a:buClr>
                <a:srgbClr val="000000"/>
              </a:buClr>
              <a:buSzPct val="100000"/>
              <a:buFont typeface="Wingdings"/>
              <a:buChar char="Ø"/>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b="1" i="0" u="none" strike="noStrike" kern="1200" cap="none" spc="0" baseline="0" dirty="0">
                <a:solidFill>
                  <a:srgbClr val="000000"/>
                </a:solidFill>
                <a:uFillTx/>
                <a:latin typeface="Arial" pitchFamily="18"/>
                <a:ea typeface="Microsoft YaHei" pitchFamily="1"/>
                <a:cs typeface="Mangal" pitchFamily="2"/>
              </a:rPr>
              <a:t>Maintenance des Installations Oléohydrauliques et Pneumatiques</a:t>
            </a:r>
          </a:p>
          <a:p>
            <a:pPr>
              <a:lnSpc>
                <a:spcPct val="80000"/>
              </a:lnSpc>
              <a:buClr>
                <a:srgbClr val="000000"/>
              </a:buClr>
              <a:buSzPct val="100000"/>
              <a:buFont typeface="Wingdings"/>
              <a:buChar char="Ø"/>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b="1" dirty="0">
                <a:solidFill>
                  <a:srgbClr val="000000"/>
                </a:solidFill>
                <a:latin typeface="Arial" pitchFamily="18"/>
                <a:ea typeface="Microsoft YaHei" pitchFamily="1"/>
                <a:cs typeface="Mangal" pitchFamily="2"/>
              </a:rPr>
              <a:t>Technicien réseaux électriques</a:t>
            </a:r>
          </a:p>
          <a:p>
            <a:pPr marL="0" marR="0" lvl="0" indent="0" algn="l" defTabSz="914400" rtl="0" fontAlgn="auto" hangingPunct="1">
              <a:lnSpc>
                <a:spcPct val="80000"/>
              </a:lnSpc>
              <a:spcBef>
                <a:spcPts val="0"/>
              </a:spcBef>
              <a:spcAft>
                <a:spcPts val="0"/>
              </a:spcAft>
              <a:buClr>
                <a:srgbClr val="000000"/>
              </a:buClr>
              <a:buSzPct val="100000"/>
              <a:buFont typeface="Wingdings"/>
              <a:buChar char="Ø"/>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i="1" dirty="0">
                <a:solidFill>
                  <a:srgbClr val="000000"/>
                </a:solidFill>
                <a:latin typeface="Arial" pitchFamily="18"/>
                <a:ea typeface="Microsoft YaHei" pitchFamily="1"/>
                <a:cs typeface="Mangal" pitchFamily="2"/>
              </a:rPr>
              <a:t>Agent de contrôle non destructif</a:t>
            </a:r>
          </a:p>
          <a:p>
            <a:pPr marL="0" marR="0" lvl="0" indent="0" algn="l" defTabSz="914400" rtl="0" fontAlgn="auto" hangingPunct="1">
              <a:lnSpc>
                <a:spcPct val="80000"/>
              </a:lnSpc>
              <a:spcBef>
                <a:spcPts val="0"/>
              </a:spcBef>
              <a:spcAft>
                <a:spcPts val="0"/>
              </a:spcAft>
              <a:buClr>
                <a:srgbClr val="000000"/>
              </a:buClr>
              <a:buSzPct val="100000"/>
              <a:buFont typeface="Wingdings"/>
              <a:buChar char="Ø"/>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i="1" u="none" strike="noStrike" kern="1200" cap="none" spc="0" baseline="0" dirty="0">
                <a:solidFill>
                  <a:srgbClr val="000000"/>
                </a:solidFill>
                <a:uFillTx/>
                <a:latin typeface="Arial" pitchFamily="18"/>
                <a:ea typeface="Microsoft YaHei" pitchFamily="1"/>
                <a:cs typeface="Mangal" pitchFamily="2"/>
              </a:rPr>
              <a:t>Technicien ascensoriste</a:t>
            </a:r>
          </a:p>
          <a:p>
            <a:pPr marL="0" marR="0" lvl="0" indent="0" algn="l" defTabSz="914400" rtl="0" fontAlgn="auto" hangingPunct="1">
              <a:lnSpc>
                <a:spcPct val="80000"/>
              </a:lnSpc>
              <a:spcBef>
                <a:spcPts val="0"/>
              </a:spcBef>
              <a:spcAft>
                <a:spcPts val="0"/>
              </a:spcAft>
              <a:buClr>
                <a:srgbClr val="000000"/>
              </a:buClr>
              <a:buSzPct val="100000"/>
              <a:buFont typeface="Wingdings"/>
              <a:buChar char="Ø"/>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i="1" u="none" strike="noStrike" kern="1200" cap="none" spc="0" baseline="0" dirty="0">
                <a:solidFill>
                  <a:srgbClr val="000000"/>
                </a:solidFill>
                <a:uFillTx/>
                <a:latin typeface="Arial" pitchFamily="18"/>
                <a:ea typeface="Microsoft YaHei" pitchFamily="1"/>
                <a:cs typeface="Mangal" pitchFamily="2"/>
              </a:rPr>
              <a:t>Technicien en soudage</a:t>
            </a:r>
          </a:p>
          <a:p>
            <a:pPr marL="0" marR="0" lvl="0" indent="0" algn="l" defTabSz="914400" rtl="0" fontAlgn="auto" hangingPunct="1">
              <a:lnSpc>
                <a:spcPct val="80000"/>
              </a:lnSpc>
              <a:spcBef>
                <a:spcPts val="0"/>
              </a:spcBef>
              <a:spcAft>
                <a:spcPts val="0"/>
              </a:spcAft>
              <a:buClr>
                <a:srgbClr val="000000"/>
              </a:buClr>
              <a:buSzPct val="100000"/>
              <a:buFont typeface="Wingdings"/>
              <a:buChar char="Ø"/>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i="1" dirty="0">
                <a:solidFill>
                  <a:srgbClr val="000000"/>
                </a:solidFill>
                <a:latin typeface="Arial" pitchFamily="18"/>
                <a:ea typeface="Microsoft YaHei" pitchFamily="1"/>
                <a:cs typeface="Mangal" pitchFamily="2"/>
              </a:rPr>
              <a:t>Technicien en tuyauterie</a:t>
            </a:r>
            <a:endParaRPr lang="fr-FR" i="1" u="none" strike="noStrike" kern="1200" cap="none" spc="0" baseline="0" dirty="0">
              <a:solidFill>
                <a:srgbClr val="000000"/>
              </a:solidFill>
              <a:uFillTx/>
              <a:latin typeface="Arial" pitchFamily="18"/>
              <a:ea typeface="Microsoft YaHei" pitchFamily="1"/>
              <a:cs typeface="Mangal" pitchFamily="2"/>
            </a:endParaRPr>
          </a:p>
          <a:p>
            <a:pPr marL="0" marR="0" lvl="0" indent="0" algn="l" defTabSz="914400" rtl="0" fontAlgn="auto" hangingPunct="1">
              <a:lnSpc>
                <a:spcPct val="80000"/>
              </a:lnSpc>
              <a:spcBef>
                <a:spcPts val="0"/>
              </a:spcBef>
              <a:spcAft>
                <a:spcPts val="0"/>
              </a:spcAft>
              <a:buClr>
                <a:srgbClr val="000000"/>
              </a:buClr>
              <a:buSzPct val="100000"/>
              <a:buFont typeface="Wingdings"/>
              <a:buChar char="Ø"/>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b="0" i="1" u="none" strike="noStrike" kern="1200" cap="none" spc="0" baseline="0" dirty="0">
                <a:solidFill>
                  <a:srgbClr val="000000"/>
                </a:solidFill>
                <a:uFillTx/>
                <a:latin typeface="Arial" pitchFamily="18"/>
                <a:ea typeface="Microsoft YaHei" pitchFamily="1"/>
                <a:cs typeface="Mangal" pitchFamily="2"/>
              </a:rPr>
              <a:t>Conception de produits industriels (métropole) 	</a:t>
            </a:r>
          </a:p>
          <a:p>
            <a:pPr marL="0" marR="0" lvl="0" indent="0" algn="l" defTabSz="914400" rtl="0" fontAlgn="auto" hangingPunct="1">
              <a:lnSpc>
                <a:spcPct val="80000"/>
              </a:lnSpc>
              <a:spcBef>
                <a:spcPts val="0"/>
              </a:spcBef>
              <a:spcAft>
                <a:spcPts val="0"/>
              </a:spcAft>
              <a:buClr>
                <a:srgbClr val="000000"/>
              </a:buClr>
              <a:buSzPct val="100000"/>
              <a:buFont typeface="Wingdings"/>
              <a:buChar char="Ø"/>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b="0" i="1" u="none" strike="noStrike" kern="1200" cap="none" spc="0" baseline="0" dirty="0">
                <a:solidFill>
                  <a:srgbClr val="000000"/>
                </a:solidFill>
                <a:uFillTx/>
                <a:latin typeface="Arial" pitchFamily="18"/>
                <a:ea typeface="Microsoft YaHei" pitchFamily="1"/>
                <a:cs typeface="Mangal" pitchFamily="2"/>
              </a:rPr>
              <a:t>Europlastics et composites à référentiel commun  européen option pilotage et optimisation de la production (métropole)</a:t>
            </a:r>
          </a:p>
          <a:p>
            <a:pPr marL="0" marR="0" lvl="0" indent="0" algn="l" defTabSz="914400" rtl="0" fontAlgn="auto" hangingPunct="1">
              <a:lnSpc>
                <a:spcPct val="80000"/>
              </a:lnSpc>
              <a:spcBef>
                <a:spcPts val="0"/>
              </a:spcBef>
              <a:spcAft>
                <a:spcPts val="0"/>
              </a:spcAft>
              <a:buClr>
                <a:srgbClr val="000000"/>
              </a:buClr>
              <a:buSzPct val="100000"/>
              <a:buFont typeface="Wingdings"/>
              <a:buChar char="Ø"/>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b="0" i="1" u="none" strike="noStrike" kern="1200" cap="none" spc="0" baseline="0" dirty="0">
              <a:solidFill>
                <a:srgbClr val="000000"/>
              </a:solidFill>
              <a:uFillTx/>
              <a:latin typeface="Arial" pitchFamily="18"/>
              <a:ea typeface="Microsoft YaHei" pitchFamily="1"/>
              <a:cs typeface="Mangal" pitchFamily="2"/>
            </a:endParaRP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b="0" i="0" u="none" strike="noStrike" kern="1200" cap="none" spc="0" baseline="0" dirty="0">
                <a:solidFill>
                  <a:srgbClr val="000000"/>
                </a:solidFill>
                <a:uFillTx/>
                <a:latin typeface="Arial" pitchFamily="18"/>
                <a:ea typeface="Microsoft YaHei" pitchFamily="1"/>
                <a:cs typeface="Mangal" pitchFamily="2"/>
              </a:rPr>
              <a:t>	</a:t>
            </a:r>
            <a:r>
              <a:rPr lang="fr-FR" b="1" i="0" u="sng" strike="noStrike" kern="1200" cap="none" spc="0" baseline="0" dirty="0">
                <a:solidFill>
                  <a:srgbClr val="000000"/>
                </a:solidFill>
                <a:uFillTx/>
                <a:latin typeface="Arial" pitchFamily="18"/>
                <a:ea typeface="Microsoft YaHei" pitchFamily="1"/>
                <a:cs typeface="Mangal" pitchFamily="2"/>
              </a:rPr>
              <a:t>Formation complémentaire à la réunion avec la CCIR, AFPAR…</a:t>
            </a:r>
          </a:p>
          <a:p>
            <a:pPr marL="0" marR="0" lvl="0" indent="0" algn="ctr"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b="1" i="0" u="none" strike="noStrike" kern="1200" cap="none" spc="0" baseline="0" dirty="0">
                <a:solidFill>
                  <a:srgbClr val="000000"/>
                </a:solidFill>
                <a:uFillTx/>
                <a:latin typeface="Arial" pitchFamily="18"/>
                <a:ea typeface="Microsoft YaHei" pitchFamily="1"/>
                <a:cs typeface="Mangal" pitchFamily="2"/>
              </a:rPr>
              <a:t>	Voir sur le site formanoo.org</a:t>
            </a: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b="0" i="0" u="none" strike="noStrike" kern="1200" cap="none" spc="0" baseline="0" dirty="0">
              <a:solidFill>
                <a:srgbClr val="000000"/>
              </a:solidFill>
              <a:uFillTx/>
              <a:latin typeface="Arial" pitchFamily="18"/>
              <a:ea typeface="Microsoft YaHei" pitchFamily="1"/>
              <a:cs typeface="Mangal" pitchFamily="2"/>
            </a:endParaRPr>
          </a:p>
        </p:txBody>
      </p:sp>
      <p:sp>
        <p:nvSpPr>
          <p:cNvPr id="6" name="ZoneTexte 4">
            <a:extLst>
              <a:ext uri="{FF2B5EF4-FFF2-40B4-BE49-F238E27FC236}">
                <a16:creationId xmlns:a16="http://schemas.microsoft.com/office/drawing/2014/main" id="{6DE2363F-D755-4543-B01D-2D8173C6032F}"/>
              </a:ext>
            </a:extLst>
          </p:cNvPr>
          <p:cNvSpPr/>
          <p:nvPr/>
        </p:nvSpPr>
        <p:spPr>
          <a:xfrm>
            <a:off x="971641" y="6330958"/>
            <a:ext cx="7200360" cy="33371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1" compatLnSpc="0">
            <a:spAutoFit/>
          </a:bodyPr>
          <a:lstStyle/>
          <a:p>
            <a:pPr lvl="0" algn="ctr">
              <a:defRPr sz="1800" b="0" i="0" u="none" strike="noStrike" kern="0" cap="none" spc="0" baseline="0">
                <a:solidFill>
                  <a:srgbClr val="000000"/>
                </a:solidFill>
                <a:uFillTx/>
              </a:defRPr>
            </a:pPr>
            <a:r>
              <a:rPr lang="fr-FR" sz="1600" b="0" i="0" u="none" strike="noStrike" kern="1200" cap="none" spc="0" baseline="0" dirty="0">
                <a:solidFill>
                  <a:srgbClr val="000000"/>
                </a:solidFill>
                <a:uFillTx/>
                <a:latin typeface="Arial" pitchFamily="18"/>
                <a:ea typeface="Microsoft YaHei" pitchFamily="2"/>
                <a:cs typeface="Mangal" pitchFamily="2"/>
              </a:rPr>
              <a:t>Info Bac Pro </a:t>
            </a:r>
            <a:r>
              <a:rPr lang="fr-FR" sz="1600" b="0" i="0" u="none" strike="noStrike" kern="1200" cap="none" spc="0" baseline="0" dirty="0" err="1">
                <a:solidFill>
                  <a:srgbClr val="000000"/>
                </a:solidFill>
                <a:uFillTx/>
                <a:latin typeface="Arial" pitchFamily="18"/>
                <a:ea typeface="Microsoft YaHei" pitchFamily="2"/>
                <a:cs typeface="Mangal" pitchFamily="2"/>
              </a:rPr>
              <a:t>Patu</a:t>
            </a:r>
            <a:r>
              <a:rPr lang="fr-FR" sz="1600" b="0" i="0" u="none" strike="noStrike" kern="1200" cap="none" spc="0" baseline="0" dirty="0">
                <a:solidFill>
                  <a:srgbClr val="000000"/>
                </a:solidFill>
                <a:uFillTx/>
                <a:latin typeface="Arial" pitchFamily="18"/>
                <a:ea typeface="Microsoft YaHei" pitchFamily="2"/>
                <a:cs typeface="Mangal" pitchFamily="2"/>
              </a:rPr>
              <a:t> de Rosemont – CIO de Saint-Benoît – </a:t>
            </a:r>
            <a:r>
              <a:rPr lang="fr-FR" sz="1600" dirty="0">
                <a:solidFill>
                  <a:srgbClr val="000000"/>
                </a:solidFill>
                <a:latin typeface="Arial" pitchFamily="18"/>
                <a:ea typeface="Microsoft YaHei" pitchFamily="2"/>
                <a:cs typeface="Mangal" pitchFamily="2"/>
              </a:rPr>
              <a:t>2024/2025</a:t>
            </a:r>
            <a:endParaRPr lang="fr-FR" sz="1600" b="0" i="0" u="none" strike="noStrike" kern="1200" cap="none" spc="0" baseline="0" dirty="0">
              <a:solidFill>
                <a:srgbClr val="000000"/>
              </a:solidFill>
              <a:uFillTx/>
              <a:latin typeface="Arial" pitchFamily="18"/>
              <a:ea typeface="Microsoft YaHei" pitchFamily="2"/>
              <a:cs typeface="Mangal" pitchFamily="2"/>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name="page44">
    <p:spTree>
      <p:nvGrpSpPr>
        <p:cNvPr id="1" name=""/>
        <p:cNvGrpSpPr/>
        <p:nvPr/>
      </p:nvGrpSpPr>
      <p:grpSpPr>
        <a:xfrm>
          <a:off x="0" y="0"/>
          <a:ext cx="0" cy="0"/>
          <a:chOff x="0" y="0"/>
          <a:chExt cx="0" cy="0"/>
        </a:xfrm>
      </p:grpSpPr>
      <p:sp>
        <p:nvSpPr>
          <p:cNvPr id="2" name="Text Box 1">
            <a:extLst>
              <a:ext uri="{FF2B5EF4-FFF2-40B4-BE49-F238E27FC236}">
                <a16:creationId xmlns:a16="http://schemas.microsoft.com/office/drawing/2014/main" id="{767E7508-F2AC-E8F6-65E2-7D7C2E9B8062}"/>
              </a:ext>
            </a:extLst>
          </p:cNvPr>
          <p:cNvSpPr/>
          <p:nvPr/>
        </p:nvSpPr>
        <p:spPr>
          <a:xfrm>
            <a:off x="0" y="345963"/>
            <a:ext cx="9143643" cy="1066318"/>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0" tIns="0" rIns="0" bIns="0" anchor="ctr" anchorCtr="1" compatLnSpc="0">
            <a:noAutofit/>
          </a:bodyPr>
          <a:lstStyle/>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600" b="1" i="0" u="none" strike="noStrike" kern="1200" cap="none" spc="0" baseline="0">
                <a:solidFill>
                  <a:srgbClr val="000000"/>
                </a:solidFill>
                <a:uFillTx/>
                <a:latin typeface="Arial" pitchFamily="18"/>
                <a:ea typeface="Microsoft YaHei" pitchFamily="1"/>
                <a:cs typeface="Mangal" pitchFamily="2"/>
              </a:rPr>
              <a:t>  </a:t>
            </a:r>
            <a:r>
              <a:rPr lang="fr-FR" sz="2400" b="1" i="0" u="none" strike="noStrike" kern="1200" cap="none" spc="0" baseline="0">
                <a:solidFill>
                  <a:srgbClr val="000000"/>
                </a:solidFill>
                <a:uFillTx/>
                <a:latin typeface="Arial" pitchFamily="18"/>
                <a:ea typeface="Microsoft YaHei" pitchFamily="1"/>
                <a:cs typeface="Mangal" pitchFamily="2"/>
              </a:rPr>
              <a:t>Après un BAC PRO </a:t>
            </a:r>
            <a:r>
              <a:rPr lang="fr-FR" sz="3600" b="1" i="0" u="none" strike="noStrike" kern="1200" cap="none" spc="0" baseline="0">
                <a:solidFill>
                  <a:srgbClr val="000000"/>
                </a:solidFill>
                <a:uFillTx/>
                <a:latin typeface="Arial" pitchFamily="18"/>
                <a:ea typeface="Microsoft YaHei" pitchFamily="1"/>
                <a:cs typeface="Mangal" pitchFamily="2"/>
              </a:rPr>
              <a:t>Carrosserie Réparation</a:t>
            </a:r>
          </a:p>
        </p:txBody>
      </p:sp>
      <p:sp>
        <p:nvSpPr>
          <p:cNvPr id="3" name="Text Box 2">
            <a:extLst>
              <a:ext uri="{FF2B5EF4-FFF2-40B4-BE49-F238E27FC236}">
                <a16:creationId xmlns:a16="http://schemas.microsoft.com/office/drawing/2014/main" id="{18E36327-99C3-08F5-6969-8E196160AF9E}"/>
              </a:ext>
            </a:extLst>
          </p:cNvPr>
          <p:cNvSpPr/>
          <p:nvPr/>
        </p:nvSpPr>
        <p:spPr>
          <a:xfrm>
            <a:off x="214198" y="1655640"/>
            <a:ext cx="8642158" cy="4657322"/>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
        <p:nvSpPr>
          <p:cNvPr id="4" name="Rectangle 3">
            <a:extLst>
              <a:ext uri="{FF2B5EF4-FFF2-40B4-BE49-F238E27FC236}">
                <a16:creationId xmlns:a16="http://schemas.microsoft.com/office/drawing/2014/main" id="{F128C83C-7FEE-1520-7504-90F7E2AA794E}"/>
              </a:ext>
            </a:extLst>
          </p:cNvPr>
          <p:cNvSpPr/>
          <p:nvPr/>
        </p:nvSpPr>
        <p:spPr>
          <a:xfrm>
            <a:off x="342002" y="1646276"/>
            <a:ext cx="8642157" cy="468358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t" anchorCtr="0" compatLnSpc="0">
            <a:spAutoFit/>
          </a:bodyPr>
          <a:lstStyle/>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1" i="0" u="sng" strike="noStrike" kern="1200" cap="none" spc="0" baseline="0" dirty="0">
                <a:solidFill>
                  <a:srgbClr val="000000"/>
                </a:solidFill>
                <a:uFillTx/>
                <a:latin typeface="Arial" pitchFamily="18"/>
                <a:ea typeface="Microsoft YaHei" pitchFamily="1"/>
                <a:cs typeface="Mangal" pitchFamily="2"/>
              </a:rPr>
              <a:t>BTS :</a:t>
            </a: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400" b="1" i="0" u="none" strike="noStrike" kern="1200" cap="none" spc="0" baseline="0" dirty="0">
              <a:solidFill>
                <a:srgbClr val="000000"/>
              </a:solidFill>
              <a:uFillTx/>
              <a:latin typeface="Arial" pitchFamily="18"/>
              <a:ea typeface="Microsoft YaHei" pitchFamily="1"/>
              <a:cs typeface="Mangal" pitchFamily="2"/>
            </a:endParaRPr>
          </a:p>
          <a:p>
            <a:pPr marL="0" marR="0" lvl="0" indent="0" algn="l" defTabSz="914400" rtl="0" fontAlgn="auto" hangingPunct="1">
              <a:lnSpc>
                <a:spcPct val="80000"/>
              </a:lnSpc>
              <a:spcBef>
                <a:spcPts val="0"/>
              </a:spcBef>
              <a:spcAft>
                <a:spcPts val="0"/>
              </a:spcAft>
              <a:buClr>
                <a:srgbClr val="000000"/>
              </a:buClr>
              <a:buSzPct val="100000"/>
              <a:buFont typeface="Wingdings"/>
              <a:buChar char="Ø"/>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1" i="1" u="none" strike="noStrike" kern="1200" cap="none" spc="0" baseline="0" dirty="0">
                <a:solidFill>
                  <a:srgbClr val="000000"/>
                </a:solidFill>
                <a:uFillTx/>
                <a:latin typeface="Arial" pitchFamily="18"/>
                <a:ea typeface="Microsoft YaHei" pitchFamily="1"/>
                <a:cs typeface="Mangal" pitchFamily="2"/>
              </a:rPr>
              <a:t>Maintenance des véhicules option voitures particulières</a:t>
            </a: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400" b="0" i="1" u="none" strike="noStrike" kern="1200" cap="none" spc="0" baseline="0" dirty="0">
              <a:solidFill>
                <a:srgbClr val="000000"/>
              </a:solidFill>
              <a:uFillTx/>
              <a:latin typeface="Arial" pitchFamily="18"/>
              <a:ea typeface="Microsoft YaHei" pitchFamily="1"/>
              <a:cs typeface="Mangal" pitchFamily="2"/>
            </a:endParaRPr>
          </a:p>
          <a:p>
            <a:pPr marL="0" marR="0" lvl="0" indent="0" algn="l" defTabSz="914400" rtl="0" fontAlgn="auto" hangingPunct="1">
              <a:lnSpc>
                <a:spcPct val="80000"/>
              </a:lnSpc>
              <a:spcBef>
                <a:spcPts val="0"/>
              </a:spcBef>
              <a:spcAft>
                <a:spcPts val="0"/>
              </a:spcAft>
              <a:buClr>
                <a:srgbClr val="000000"/>
              </a:buClr>
              <a:buSzPct val="100000"/>
              <a:buFont typeface="Wingdings"/>
              <a:buChar char="Ø"/>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0" u="none" strike="noStrike" kern="1200" cap="none" spc="0" baseline="0" dirty="0">
                <a:solidFill>
                  <a:srgbClr val="000000"/>
                </a:solidFill>
                <a:uFillTx/>
                <a:latin typeface="Arial" pitchFamily="18"/>
                <a:ea typeface="Microsoft YaHei" pitchFamily="1"/>
                <a:cs typeface="Mangal" pitchFamily="2"/>
              </a:rPr>
              <a:t>Construction et aménagement de véhicules (métropole)</a:t>
            </a:r>
          </a:p>
          <a:p>
            <a:pPr marL="0" marR="0" lvl="0" indent="0" algn="l" defTabSz="914400" rtl="0" fontAlgn="auto" hangingPunct="1">
              <a:lnSpc>
                <a:spcPct val="80000"/>
              </a:lnSpc>
              <a:spcBef>
                <a:spcPts val="0"/>
              </a:spcBef>
              <a:spcAft>
                <a:spcPts val="0"/>
              </a:spcAft>
              <a:buClr>
                <a:srgbClr val="000000"/>
              </a:buClr>
              <a:buSzPct val="100000"/>
              <a:buFont typeface="Wingdings"/>
              <a:buChar char="Ø"/>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0" i="1" u="none" strike="noStrike" kern="1200" cap="none" spc="0" baseline="0" dirty="0">
                <a:solidFill>
                  <a:srgbClr val="000000"/>
                </a:solidFill>
                <a:uFillTx/>
                <a:latin typeface="Arial" pitchFamily="18"/>
                <a:ea typeface="Microsoft YaHei" pitchFamily="1"/>
                <a:cs typeface="Mangal" pitchFamily="2"/>
              </a:rPr>
              <a:t>Maintenance des véhicules option véhicules de transport routier</a:t>
            </a:r>
            <a:r>
              <a:rPr lang="fr-FR" sz="2400" b="0" i="0" u="none" strike="noStrike" kern="1200" cap="none" spc="0" baseline="0" dirty="0">
                <a:solidFill>
                  <a:srgbClr val="000000"/>
                </a:solidFill>
                <a:uFillTx/>
                <a:latin typeface="Arial" pitchFamily="18"/>
                <a:ea typeface="Microsoft YaHei" pitchFamily="1"/>
                <a:cs typeface="Mangal" pitchFamily="2"/>
              </a:rPr>
              <a:t>	</a:t>
            </a:r>
            <a:r>
              <a:rPr lang="fr-FR" sz="2400" b="0" i="1" u="none" strike="noStrike" kern="1200" cap="none" spc="0" baseline="0" dirty="0">
                <a:solidFill>
                  <a:srgbClr val="000000"/>
                </a:solidFill>
                <a:uFillTx/>
                <a:latin typeface="Arial" pitchFamily="18"/>
                <a:ea typeface="Microsoft YaHei" pitchFamily="1"/>
                <a:cs typeface="Mangal" pitchFamily="2"/>
              </a:rPr>
              <a:t>(métropole)</a:t>
            </a:r>
          </a:p>
          <a:p>
            <a:pPr marL="0" marR="0" lvl="0" indent="0" algn="l" defTabSz="914400" rtl="0" fontAlgn="auto" hangingPunct="1">
              <a:lnSpc>
                <a:spcPct val="80000"/>
              </a:lnSpc>
              <a:spcBef>
                <a:spcPts val="0"/>
              </a:spcBef>
              <a:spcAft>
                <a:spcPts val="0"/>
              </a:spcAft>
              <a:buClr>
                <a:srgbClr val="000000"/>
              </a:buClr>
              <a:buSzPct val="100000"/>
              <a:buFont typeface="Wingdings"/>
              <a:buChar char="Ø"/>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0" i="1" u="none" strike="noStrike" kern="1200" cap="none" spc="0" baseline="0" dirty="0">
                <a:solidFill>
                  <a:srgbClr val="000000"/>
                </a:solidFill>
                <a:uFillTx/>
                <a:latin typeface="Arial" pitchFamily="18"/>
                <a:ea typeface="Microsoft YaHei" pitchFamily="1"/>
                <a:cs typeface="Mangal" pitchFamily="2"/>
              </a:rPr>
              <a:t>Moteur à combustion interne (métropole)</a:t>
            </a: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200" b="0" i="0" u="none" strike="noStrike" kern="1200" cap="none" spc="0" baseline="0" dirty="0">
                <a:solidFill>
                  <a:srgbClr val="000000"/>
                </a:solidFill>
                <a:uFillTx/>
                <a:latin typeface="Arial" pitchFamily="18"/>
                <a:ea typeface="Microsoft YaHei" pitchFamily="1"/>
                <a:cs typeface="Mangal" pitchFamily="2"/>
              </a:rPr>
              <a:t>	</a:t>
            </a:r>
          </a:p>
          <a:p>
            <a:pPr lvl="0">
              <a:lnSpc>
                <a:spcPct val="80000"/>
              </a:lnSpc>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200" b="1" u="sng" dirty="0">
                <a:solidFill>
                  <a:srgbClr val="000000"/>
                </a:solidFill>
                <a:latin typeface="Arial" pitchFamily="18"/>
                <a:ea typeface="Microsoft YaHei" pitchFamily="1"/>
                <a:cs typeface="DejaVu Sans" pitchFamily="34"/>
              </a:rPr>
              <a:t>Mention complémentaire MC </a:t>
            </a:r>
            <a:r>
              <a:rPr lang="fr-FR" sz="2200" b="1" u="sng" kern="0" dirty="0">
                <a:solidFill>
                  <a:srgbClr val="000000"/>
                </a:solidFill>
                <a:latin typeface="Arial" pitchFamily="18"/>
                <a:ea typeface="Microsoft YaHei" pitchFamily="1"/>
                <a:cs typeface="Mangal" pitchFamily="2"/>
              </a:rPr>
              <a:t>(future CS)</a:t>
            </a:r>
            <a:r>
              <a:rPr lang="fr-FR" sz="2200" b="1" kern="0" dirty="0">
                <a:solidFill>
                  <a:srgbClr val="000000"/>
                </a:solidFill>
                <a:latin typeface="Arial" pitchFamily="18"/>
                <a:ea typeface="Microsoft YaHei" pitchFamily="1"/>
                <a:cs typeface="Mangal" pitchFamily="2"/>
              </a:rPr>
              <a:t> </a:t>
            </a:r>
            <a:r>
              <a:rPr lang="fr-FR" sz="2200" b="1" dirty="0">
                <a:solidFill>
                  <a:srgbClr val="000000"/>
                </a:solidFill>
                <a:latin typeface="Arial" pitchFamily="18"/>
                <a:ea typeface="Microsoft YaHei" pitchFamily="1"/>
                <a:cs typeface="DejaVu Sans" pitchFamily="34"/>
              </a:rPr>
              <a:t>:</a:t>
            </a:r>
          </a:p>
          <a:p>
            <a:pPr marL="342900" lvl="0" indent="-342900">
              <a:lnSpc>
                <a:spcPct val="80000"/>
              </a:lnSpc>
              <a:spcBef>
                <a:spcPts val="1200"/>
              </a:spcBef>
              <a:buClr>
                <a:srgbClr val="000000"/>
              </a:buClr>
              <a:buSzPct val="100000"/>
              <a:buFont typeface="Wingdings" panose="05000000000000000000" pitchFamily="2" charset="2"/>
              <a:buChar char="Ø"/>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200" dirty="0">
                <a:solidFill>
                  <a:srgbClr val="000000"/>
                </a:solidFill>
                <a:latin typeface="Arial" pitchFamily="18"/>
                <a:ea typeface="Microsoft YaHei" pitchFamily="1"/>
                <a:cs typeface="DejaVu Sans" pitchFamily="34"/>
              </a:rPr>
              <a:t>Technicien en chaudronnerie aéronautique et spatiale</a:t>
            </a: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400" b="0" i="0" u="none" strike="noStrike" kern="1200" cap="none" spc="0" baseline="0" dirty="0">
              <a:solidFill>
                <a:srgbClr val="000000"/>
              </a:solidFill>
              <a:uFillTx/>
              <a:latin typeface="Arial" pitchFamily="18"/>
              <a:ea typeface="Microsoft YaHei" pitchFamily="1"/>
              <a:cs typeface="Mangal" pitchFamily="2"/>
            </a:endParaRP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0" i="0" u="none" strike="noStrike" kern="1200" cap="none" spc="0" baseline="0" dirty="0">
                <a:solidFill>
                  <a:srgbClr val="000000"/>
                </a:solidFill>
                <a:uFillTx/>
                <a:latin typeface="Arial" pitchFamily="18"/>
                <a:ea typeface="Microsoft YaHei" pitchFamily="1"/>
                <a:cs typeface="Mangal" pitchFamily="2"/>
              </a:rPr>
              <a:t>	</a:t>
            </a:r>
            <a:endParaRPr lang="fr-FR" sz="2000" b="0" i="0" u="none" strike="noStrike" kern="1200" cap="none" spc="0" baseline="0" dirty="0">
              <a:solidFill>
                <a:srgbClr val="000000"/>
              </a:solidFill>
              <a:uFillTx/>
              <a:latin typeface="Arial" pitchFamily="18"/>
              <a:ea typeface="Microsoft YaHei" pitchFamily="1"/>
              <a:cs typeface="Mangal" pitchFamily="2"/>
            </a:endParaRPr>
          </a:p>
          <a:p>
            <a:pPr marL="0" marR="0" lvl="0" indent="0" algn="l" defTabSz="914400" rtl="0" fontAlgn="auto" hangingPunct="1">
              <a:lnSpc>
                <a:spcPct val="8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sng" strike="noStrike" kern="1200" cap="none" spc="0" baseline="0" dirty="0">
                <a:solidFill>
                  <a:srgbClr val="000000"/>
                </a:solidFill>
                <a:uFillTx/>
                <a:latin typeface="Arial" pitchFamily="18"/>
                <a:ea typeface="Microsoft YaHei" pitchFamily="1"/>
                <a:cs typeface="Mangal" pitchFamily="2"/>
              </a:rPr>
              <a:t>Formation complémentaire à la réunion avec la CCIR, AFPAR…</a:t>
            </a:r>
          </a:p>
          <a:p>
            <a:pPr marL="0" marR="0" lvl="0" indent="0" algn="ctr"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Arial" pitchFamily="18"/>
                <a:ea typeface="Microsoft YaHei" pitchFamily="1"/>
                <a:cs typeface="Mangal" pitchFamily="2"/>
              </a:rPr>
              <a:t>	Voir sur le site formanoo.org</a:t>
            </a: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400" b="0" i="0" u="none" strike="noStrike" kern="1200" cap="none" spc="0" baseline="0" dirty="0">
              <a:solidFill>
                <a:srgbClr val="000000"/>
              </a:solidFill>
              <a:uFillTx/>
              <a:latin typeface="Arial" pitchFamily="18"/>
              <a:ea typeface="Microsoft YaHei" pitchFamily="1"/>
              <a:cs typeface="Mangal" pitchFamily="2"/>
            </a:endParaRPr>
          </a:p>
        </p:txBody>
      </p:sp>
      <p:sp>
        <p:nvSpPr>
          <p:cNvPr id="6" name="ZoneTexte 4">
            <a:extLst>
              <a:ext uri="{FF2B5EF4-FFF2-40B4-BE49-F238E27FC236}">
                <a16:creationId xmlns:a16="http://schemas.microsoft.com/office/drawing/2014/main" id="{15716794-69B1-4F19-9CA9-5F1C021DC3C4}"/>
              </a:ext>
            </a:extLst>
          </p:cNvPr>
          <p:cNvSpPr/>
          <p:nvPr/>
        </p:nvSpPr>
        <p:spPr>
          <a:xfrm>
            <a:off x="971641" y="6330958"/>
            <a:ext cx="7200360" cy="33371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1" compatLnSpc="0">
            <a:spAutoFit/>
          </a:bodyPr>
          <a:lstStyle/>
          <a:p>
            <a:pPr lvl="0" algn="ctr">
              <a:defRPr sz="1800" b="0" i="0" u="none" strike="noStrike" kern="0" cap="none" spc="0" baseline="0">
                <a:solidFill>
                  <a:srgbClr val="000000"/>
                </a:solidFill>
                <a:uFillTx/>
              </a:defRPr>
            </a:pPr>
            <a:r>
              <a:rPr lang="fr-FR" sz="1600" b="0" i="0" u="none" strike="noStrike" kern="1200" cap="none" spc="0" baseline="0" dirty="0">
                <a:solidFill>
                  <a:srgbClr val="000000"/>
                </a:solidFill>
                <a:uFillTx/>
                <a:latin typeface="Arial" pitchFamily="18"/>
                <a:ea typeface="Microsoft YaHei" pitchFamily="2"/>
                <a:cs typeface="Mangal" pitchFamily="2"/>
              </a:rPr>
              <a:t>Info Bac Pro </a:t>
            </a:r>
            <a:r>
              <a:rPr lang="fr-FR" sz="1600" b="0" i="0" u="none" strike="noStrike" kern="1200" cap="none" spc="0" baseline="0" dirty="0" err="1">
                <a:solidFill>
                  <a:srgbClr val="000000"/>
                </a:solidFill>
                <a:uFillTx/>
                <a:latin typeface="Arial" pitchFamily="18"/>
                <a:ea typeface="Microsoft YaHei" pitchFamily="2"/>
                <a:cs typeface="Mangal" pitchFamily="2"/>
              </a:rPr>
              <a:t>Patu</a:t>
            </a:r>
            <a:r>
              <a:rPr lang="fr-FR" sz="1600" b="0" i="0" u="none" strike="noStrike" kern="1200" cap="none" spc="0" baseline="0" dirty="0">
                <a:solidFill>
                  <a:srgbClr val="000000"/>
                </a:solidFill>
                <a:uFillTx/>
                <a:latin typeface="Arial" pitchFamily="18"/>
                <a:ea typeface="Microsoft YaHei" pitchFamily="2"/>
                <a:cs typeface="Mangal" pitchFamily="2"/>
              </a:rPr>
              <a:t> de Rosemont – CIO de Saint-Benoît – </a:t>
            </a:r>
            <a:r>
              <a:rPr lang="fr-FR" sz="1600" dirty="0">
                <a:solidFill>
                  <a:srgbClr val="000000"/>
                </a:solidFill>
                <a:latin typeface="Arial" pitchFamily="18"/>
                <a:ea typeface="Microsoft YaHei" pitchFamily="2"/>
                <a:cs typeface="Mangal" pitchFamily="2"/>
              </a:rPr>
              <a:t>2024/2025</a:t>
            </a:r>
            <a:endParaRPr lang="fr-FR" sz="1600" b="0" i="0" u="none" strike="noStrike" kern="1200" cap="none" spc="0" baseline="0" dirty="0">
              <a:solidFill>
                <a:srgbClr val="000000"/>
              </a:solidFill>
              <a:uFillTx/>
              <a:latin typeface="Arial" pitchFamily="18"/>
              <a:ea typeface="Microsoft YaHei" pitchFamily="2"/>
              <a:cs typeface="Mangal" pitchFamily="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page5">
    <p:spTree>
      <p:nvGrpSpPr>
        <p:cNvPr id="1" name=""/>
        <p:cNvGrpSpPr/>
        <p:nvPr/>
      </p:nvGrpSpPr>
      <p:grpSpPr>
        <a:xfrm>
          <a:off x="0" y="0"/>
          <a:ext cx="0" cy="0"/>
          <a:chOff x="0" y="0"/>
          <a:chExt cx="0" cy="0"/>
        </a:xfrm>
      </p:grpSpPr>
      <p:sp>
        <p:nvSpPr>
          <p:cNvPr id="2" name="Text Box 1">
            <a:extLst>
              <a:ext uri="{FF2B5EF4-FFF2-40B4-BE49-F238E27FC236}">
                <a16:creationId xmlns:a16="http://schemas.microsoft.com/office/drawing/2014/main" id="{A84D21E8-CBC0-9014-12D4-90AFCAFA7EA9}"/>
              </a:ext>
            </a:extLst>
          </p:cNvPr>
          <p:cNvSpPr/>
          <p:nvPr/>
        </p:nvSpPr>
        <p:spPr>
          <a:xfrm>
            <a:off x="457200" y="274676"/>
            <a:ext cx="8229243" cy="1142643"/>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ctr" anchorCtr="1" compatLnSpc="0">
            <a:noAutofit/>
          </a:bodyPr>
          <a:lstStyle/>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4400" b="1" i="0" u="none" strike="noStrike" kern="1200" cap="none" spc="0" baseline="0">
                <a:solidFill>
                  <a:srgbClr val="000000"/>
                </a:solidFill>
                <a:uFillTx/>
                <a:latin typeface="Comic Sans MS" pitchFamily="66"/>
                <a:ea typeface="Microsoft YaHei" pitchFamily="1"/>
                <a:cs typeface="Mangal" pitchFamily="2"/>
              </a:rPr>
              <a:t>Modalités d’inscriptions</a:t>
            </a:r>
          </a:p>
        </p:txBody>
      </p:sp>
      <p:sp>
        <p:nvSpPr>
          <p:cNvPr id="3" name="Text Box 2">
            <a:extLst>
              <a:ext uri="{FF2B5EF4-FFF2-40B4-BE49-F238E27FC236}">
                <a16:creationId xmlns:a16="http://schemas.microsoft.com/office/drawing/2014/main" id="{C5B27AA0-44A9-C711-7651-68CAD16CB03A}"/>
              </a:ext>
            </a:extLst>
          </p:cNvPr>
          <p:cNvSpPr/>
          <p:nvPr/>
        </p:nvSpPr>
        <p:spPr>
          <a:xfrm>
            <a:off x="457200" y="1600200"/>
            <a:ext cx="8229243" cy="452555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t" anchorCtr="0" compatLnSpc="0">
            <a:noAutofit/>
          </a:bodyPr>
          <a:lstStyle/>
          <a:p>
            <a:pPr marL="0" marR="0" lvl="0" indent="0" algn="l" defTabSz="914400" rtl="0" fontAlgn="auto" hangingPunct="1">
              <a:lnSpc>
                <a:spcPct val="100000"/>
              </a:lnSpc>
              <a:spcBef>
                <a:spcPts val="0"/>
              </a:spcBef>
              <a:spcAft>
                <a:spcPts val="0"/>
              </a:spcAft>
              <a:buClr>
                <a:srgbClr val="000000"/>
              </a:buClr>
              <a:buSzPct val="100000"/>
              <a:buFont typeface="Wingdings 2" pitchFamily="16"/>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3200" b="0" i="0" u="none" strike="noStrike" kern="1200" cap="none" spc="0" baseline="0" dirty="0">
                <a:solidFill>
                  <a:srgbClr val="000000"/>
                </a:solidFill>
                <a:uFillTx/>
                <a:latin typeface="Comic Sans MS" pitchFamily="66"/>
                <a:ea typeface="Microsoft YaHei" pitchFamily="1"/>
                <a:cs typeface="Mangal" pitchFamily="2"/>
              </a:rPr>
              <a:t> </a:t>
            </a:r>
            <a:r>
              <a:rPr lang="fr-FR" sz="3200" b="1" i="0" u="sng" strike="noStrike" kern="1200" cap="none" spc="0" baseline="0" dirty="0">
                <a:solidFill>
                  <a:srgbClr val="000000"/>
                </a:solidFill>
                <a:uFillTx/>
                <a:latin typeface="Comic Sans MS" pitchFamily="66"/>
                <a:ea typeface="Microsoft YaHei" pitchFamily="1"/>
                <a:cs typeface="Mangal" pitchFamily="2"/>
              </a:rPr>
              <a:t>le BTS</a:t>
            </a:r>
          </a:p>
          <a:p>
            <a:pPr marL="0" marR="0" lvl="0" indent="0" algn="l"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1800" b="0" i="0" u="sng" strike="noStrike" kern="1200" cap="none" spc="0" baseline="0" dirty="0">
              <a:solidFill>
                <a:srgbClr val="000000"/>
              </a:solidFill>
              <a:uFillTx/>
              <a:latin typeface="Comic Sans MS" pitchFamily="66"/>
              <a:ea typeface="Microsoft YaHei" pitchFamily="1"/>
              <a:cs typeface="Mangal" pitchFamily="2"/>
            </a:endParaRPr>
          </a:p>
          <a:p>
            <a:pPr marL="0" marR="0" lvl="0" indent="0" algn="l" defTabSz="914400" rtl="0" fontAlgn="auto" hangingPunct="1">
              <a:lnSpc>
                <a:spcPct val="9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0" i="0" u="none" strike="noStrike" kern="1200" cap="none" spc="0" baseline="0" dirty="0">
                <a:solidFill>
                  <a:srgbClr val="000000"/>
                </a:solidFill>
                <a:uFillTx/>
                <a:latin typeface="Comic Sans MS" pitchFamily="66"/>
                <a:ea typeface="Microsoft YaHei" pitchFamily="1"/>
                <a:cs typeface="Mangal" pitchFamily="2"/>
              </a:rPr>
              <a:t> est un diplôme spécialisé, plus spécifique que le BUT.</a:t>
            </a:r>
          </a:p>
          <a:p>
            <a:pPr marL="0" marR="0" lvl="0" indent="0" algn="l" defTabSz="914400" rtl="0" fontAlgn="auto" hangingPunct="1">
              <a:lnSpc>
                <a:spcPct val="9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1800" b="0" i="0" u="none" strike="noStrike" kern="1200" cap="none" spc="0" baseline="0" dirty="0">
              <a:solidFill>
                <a:srgbClr val="000000"/>
              </a:solidFill>
              <a:uFillTx/>
              <a:latin typeface="Arial" pitchFamily="18"/>
              <a:ea typeface="Microsoft YaHei" pitchFamily="1"/>
              <a:cs typeface="Mangal" pitchFamily="2"/>
            </a:endParaRPr>
          </a:p>
          <a:p>
            <a:pPr marL="0" marR="0" lvl="0" indent="0" algn="just" defTabSz="914400" rtl="0" fontAlgn="auto" hangingPunct="1">
              <a:lnSpc>
                <a:spcPct val="9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b="0" i="0" u="none" strike="noStrike" kern="1200" cap="none" spc="0" baseline="0" dirty="0">
                <a:solidFill>
                  <a:srgbClr val="000000"/>
                </a:solidFill>
                <a:uFillTx/>
                <a:latin typeface="Comic Sans MS" pitchFamily="66"/>
                <a:ea typeface="Microsoft YaHei" pitchFamily="1"/>
                <a:cs typeface="Mangal" pitchFamily="2"/>
              </a:rPr>
              <a:t> </a:t>
            </a:r>
            <a:r>
              <a:rPr lang="fr-FR" sz="2400" b="0" i="0" u="none" strike="noStrike" kern="1200" cap="none" spc="0" baseline="0" dirty="0">
                <a:solidFill>
                  <a:srgbClr val="000000"/>
                </a:solidFill>
                <a:uFillTx/>
                <a:latin typeface="Comic Sans MS" pitchFamily="66"/>
                <a:ea typeface="Microsoft YaHei" pitchFamily="1"/>
                <a:cs typeface="Mangal" pitchFamily="2"/>
              </a:rPr>
              <a:t>Réparties sur 2 ans, les études sont très professionnelles et intègrent plusieurs stages en entreprise.</a:t>
            </a:r>
          </a:p>
          <a:p>
            <a:pPr marL="0" marR="0" lvl="0" indent="0" algn="l" defTabSz="914400" rtl="0" fontAlgn="auto" hangingPunct="1">
              <a:lnSpc>
                <a:spcPct val="9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1800" b="0" i="0" u="none" strike="noStrike" kern="1200" cap="none" spc="0" baseline="0" dirty="0">
              <a:solidFill>
                <a:srgbClr val="000000"/>
              </a:solidFill>
              <a:uFillTx/>
              <a:latin typeface="Arial" pitchFamily="18"/>
              <a:ea typeface="Microsoft YaHei" pitchFamily="1"/>
              <a:cs typeface="Mangal" pitchFamily="2"/>
            </a:endParaRPr>
          </a:p>
          <a:p>
            <a:pPr marL="0" marR="0" lvl="0" indent="0" algn="l" defTabSz="914400" rtl="0" fontAlgn="auto" hangingPunct="1">
              <a:lnSpc>
                <a:spcPct val="9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0" i="0" u="none" strike="noStrike" kern="1200" cap="none" spc="0" baseline="0" dirty="0">
                <a:solidFill>
                  <a:srgbClr val="000000"/>
                </a:solidFill>
                <a:uFillTx/>
                <a:latin typeface="Comic Sans MS" pitchFamily="66"/>
                <a:ea typeface="Microsoft YaHei" pitchFamily="1"/>
                <a:cs typeface="Mangal" pitchFamily="2"/>
              </a:rPr>
              <a:t> 3 étudiants de BTS sur 10 continuent leurs études.</a:t>
            </a:r>
          </a:p>
          <a:p>
            <a:pPr marL="0" marR="0" lvl="0" indent="0" algn="l" defTabSz="914400" rtl="0" fontAlgn="auto" hangingPunct="1">
              <a:lnSpc>
                <a:spcPct val="9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1800" b="0" i="0" u="none" strike="noStrike" kern="1200" cap="none" spc="0" baseline="0" dirty="0">
              <a:solidFill>
                <a:srgbClr val="000000"/>
              </a:solidFill>
              <a:uFillTx/>
              <a:latin typeface="Arial" pitchFamily="18"/>
              <a:ea typeface="Microsoft YaHei" pitchFamily="1"/>
              <a:cs typeface="Mangal" pitchFamily="2"/>
            </a:endParaRPr>
          </a:p>
          <a:p>
            <a:pPr marL="0" marR="0" lvl="0" indent="0" algn="l" defTabSz="914400" rtl="0" fontAlgn="auto" hangingPunct="1">
              <a:lnSpc>
                <a:spcPct val="9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0" i="0" u="none" strike="noStrike" kern="1200" cap="none" spc="0" baseline="0" dirty="0">
                <a:solidFill>
                  <a:srgbClr val="000000"/>
                </a:solidFill>
                <a:uFillTx/>
                <a:latin typeface="Comic Sans MS" pitchFamily="66"/>
                <a:ea typeface="Microsoft YaHei" pitchFamily="1"/>
                <a:cs typeface="Mangal" pitchFamily="2"/>
              </a:rPr>
              <a:t> Se prépare en lycée – </a:t>
            </a:r>
            <a:r>
              <a:rPr lang="fr-FR" sz="2400" b="1" i="0" u="none" strike="noStrike" kern="1200" cap="none" spc="0" baseline="0" dirty="0">
                <a:solidFill>
                  <a:srgbClr val="000000"/>
                </a:solidFill>
                <a:uFillTx/>
                <a:latin typeface="Comic Sans MS" pitchFamily="66"/>
                <a:ea typeface="Microsoft YaHei" pitchFamily="1"/>
                <a:cs typeface="Mangal" pitchFamily="2"/>
              </a:rPr>
              <a:t>Inscription Parcoursup</a:t>
            </a:r>
          </a:p>
        </p:txBody>
      </p:sp>
      <p:sp>
        <p:nvSpPr>
          <p:cNvPr id="4" name="ZoneTexte 4">
            <a:extLst>
              <a:ext uri="{FF2B5EF4-FFF2-40B4-BE49-F238E27FC236}">
                <a16:creationId xmlns:a16="http://schemas.microsoft.com/office/drawing/2014/main" id="{2E33D12C-1B4D-B810-2BF9-7CCFC8E7353B}"/>
              </a:ext>
            </a:extLst>
          </p:cNvPr>
          <p:cNvSpPr/>
          <p:nvPr/>
        </p:nvSpPr>
        <p:spPr>
          <a:xfrm>
            <a:off x="971641" y="6330958"/>
            <a:ext cx="7200360" cy="33371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1" compatLnSpc="0">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600" b="0" i="0" u="none" strike="noStrike" kern="1200" cap="none" spc="0" baseline="0" dirty="0">
                <a:solidFill>
                  <a:srgbClr val="000000"/>
                </a:solidFill>
                <a:uFillTx/>
                <a:latin typeface="Arial" pitchFamily="18"/>
                <a:ea typeface="Microsoft YaHei" pitchFamily="2"/>
                <a:cs typeface="Mangal" pitchFamily="2"/>
              </a:rPr>
              <a:t>Info Bac Pro </a:t>
            </a:r>
            <a:r>
              <a:rPr lang="fr-FR" sz="1600" b="0" i="0" u="none" strike="noStrike" kern="1200" cap="none" spc="0" baseline="0" dirty="0" err="1">
                <a:solidFill>
                  <a:srgbClr val="000000"/>
                </a:solidFill>
                <a:uFillTx/>
                <a:latin typeface="Arial" pitchFamily="18"/>
                <a:ea typeface="Microsoft YaHei" pitchFamily="2"/>
                <a:cs typeface="Mangal" pitchFamily="2"/>
              </a:rPr>
              <a:t>Patu</a:t>
            </a:r>
            <a:r>
              <a:rPr lang="fr-FR" sz="1600" b="0" i="0" u="none" strike="noStrike" kern="1200" cap="none" spc="0" baseline="0" dirty="0">
                <a:solidFill>
                  <a:srgbClr val="000000"/>
                </a:solidFill>
                <a:uFillTx/>
                <a:latin typeface="Arial" pitchFamily="18"/>
                <a:ea typeface="Microsoft YaHei" pitchFamily="2"/>
                <a:cs typeface="Mangal" pitchFamily="2"/>
              </a:rPr>
              <a:t> de Rosemont – CIO de Saint-Benoît – 202</a:t>
            </a:r>
            <a:r>
              <a:rPr lang="fr-FR" sz="1600" dirty="0">
                <a:solidFill>
                  <a:srgbClr val="000000"/>
                </a:solidFill>
                <a:latin typeface="Arial" pitchFamily="18"/>
                <a:ea typeface="Microsoft YaHei" pitchFamily="2"/>
                <a:cs typeface="Mangal" pitchFamily="2"/>
              </a:rPr>
              <a:t>4</a:t>
            </a:r>
            <a:r>
              <a:rPr lang="fr-FR" sz="1600" b="0" i="0" u="none" strike="noStrike" kern="1200" cap="none" spc="0" baseline="0" dirty="0">
                <a:solidFill>
                  <a:srgbClr val="000000"/>
                </a:solidFill>
                <a:uFillTx/>
                <a:latin typeface="Arial" pitchFamily="18"/>
                <a:ea typeface="Microsoft YaHei" pitchFamily="2"/>
                <a:cs typeface="Mangal" pitchFamily="2"/>
              </a:rPr>
              <a:t>/2025</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name="page45">
    <p:spTree>
      <p:nvGrpSpPr>
        <p:cNvPr id="1" name=""/>
        <p:cNvGrpSpPr/>
        <p:nvPr/>
      </p:nvGrpSpPr>
      <p:grpSpPr>
        <a:xfrm>
          <a:off x="0" y="0"/>
          <a:ext cx="0" cy="0"/>
          <a:chOff x="0" y="0"/>
          <a:chExt cx="0" cy="0"/>
        </a:xfrm>
      </p:grpSpPr>
      <p:sp>
        <p:nvSpPr>
          <p:cNvPr id="2" name="Text Box 1">
            <a:extLst>
              <a:ext uri="{FF2B5EF4-FFF2-40B4-BE49-F238E27FC236}">
                <a16:creationId xmlns:a16="http://schemas.microsoft.com/office/drawing/2014/main" id="{1719A54E-897B-E13D-148E-D082ACF7C9C1}"/>
              </a:ext>
            </a:extLst>
          </p:cNvPr>
          <p:cNvSpPr/>
          <p:nvPr/>
        </p:nvSpPr>
        <p:spPr>
          <a:xfrm>
            <a:off x="0" y="345963"/>
            <a:ext cx="9143643" cy="1066318"/>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0" tIns="0" rIns="0" bIns="0" anchor="ctr" anchorCtr="1" compatLnSpc="0">
            <a:noAutofit/>
          </a:bodyPr>
          <a:lstStyle/>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600" b="1" i="0" u="none" strike="noStrike" kern="1200" cap="none" spc="0" baseline="0">
                <a:solidFill>
                  <a:srgbClr val="000000"/>
                </a:solidFill>
                <a:uFillTx/>
                <a:latin typeface="Arial" pitchFamily="18"/>
                <a:ea typeface="Microsoft YaHei" pitchFamily="1"/>
                <a:cs typeface="Mangal" pitchFamily="2"/>
              </a:rPr>
              <a:t>  </a:t>
            </a:r>
            <a:r>
              <a:rPr lang="fr-FR" sz="2400" b="1" i="0" u="none" strike="noStrike" kern="1200" cap="none" spc="0" baseline="0">
                <a:solidFill>
                  <a:srgbClr val="000000"/>
                </a:solidFill>
                <a:uFillTx/>
                <a:latin typeface="Arial" pitchFamily="18"/>
                <a:ea typeface="Microsoft YaHei" pitchFamily="1"/>
                <a:cs typeface="Mangal" pitchFamily="2"/>
              </a:rPr>
              <a:t>Après un BAC PRO </a:t>
            </a:r>
            <a:r>
              <a:rPr lang="fr-FR" sz="3600" b="1" i="0" u="none" strike="noStrike" kern="1200" cap="none" spc="0" baseline="0">
                <a:solidFill>
                  <a:srgbClr val="000000"/>
                </a:solidFill>
                <a:uFillTx/>
                <a:latin typeface="Arial" pitchFamily="18"/>
                <a:ea typeface="Microsoft YaHei" pitchFamily="1"/>
                <a:cs typeface="Mangal" pitchFamily="2"/>
              </a:rPr>
              <a:t>Métiers de la Sécurité</a:t>
            </a:r>
          </a:p>
        </p:txBody>
      </p:sp>
      <p:sp>
        <p:nvSpPr>
          <p:cNvPr id="3" name="Text Box 2">
            <a:extLst>
              <a:ext uri="{FF2B5EF4-FFF2-40B4-BE49-F238E27FC236}">
                <a16:creationId xmlns:a16="http://schemas.microsoft.com/office/drawing/2014/main" id="{26FB032F-49F8-DC2D-F046-E11876E77B9C}"/>
              </a:ext>
            </a:extLst>
          </p:cNvPr>
          <p:cNvSpPr/>
          <p:nvPr/>
        </p:nvSpPr>
        <p:spPr>
          <a:xfrm>
            <a:off x="214198" y="1655640"/>
            <a:ext cx="8642158" cy="4657322"/>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
        <p:nvSpPr>
          <p:cNvPr id="4" name="Rectangle 3">
            <a:extLst>
              <a:ext uri="{FF2B5EF4-FFF2-40B4-BE49-F238E27FC236}">
                <a16:creationId xmlns:a16="http://schemas.microsoft.com/office/drawing/2014/main" id="{D1B09BDD-F976-0D5C-F254-060264434AB8}"/>
              </a:ext>
            </a:extLst>
          </p:cNvPr>
          <p:cNvSpPr/>
          <p:nvPr/>
        </p:nvSpPr>
        <p:spPr>
          <a:xfrm>
            <a:off x="287644" y="2376716"/>
            <a:ext cx="8642158" cy="3609703"/>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t" anchorCtr="0" compatLnSpc="0">
            <a:spAutoFit/>
          </a:bodyPr>
          <a:lstStyle/>
          <a:p>
            <a:pPr marL="342900" marR="0" lvl="0" indent="-342900" algn="l" defTabSz="914400" rtl="0" fontAlgn="auto" hangingPunct="1">
              <a:lnSpc>
                <a:spcPct val="80000"/>
              </a:lnSpc>
              <a:spcBef>
                <a:spcPts val="0"/>
              </a:spcBef>
              <a:spcAft>
                <a:spcPts val="0"/>
              </a:spcAft>
              <a:buFont typeface="Wingdings" panose="05000000000000000000" pitchFamily="2" charset="2"/>
              <a:buChar char="Ø"/>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0" i="0" u="sng" strike="noStrike" kern="1200" cap="none" spc="0" baseline="0" dirty="0">
                <a:solidFill>
                  <a:srgbClr val="000000"/>
                </a:solidFill>
                <a:uFillTx/>
                <a:latin typeface="Arial" pitchFamily="18"/>
                <a:ea typeface="Microsoft YaHei" pitchFamily="1"/>
                <a:cs typeface="Mangal" pitchFamily="2"/>
              </a:rPr>
              <a:t>Concours</a:t>
            </a:r>
            <a:r>
              <a:rPr lang="fr-FR" sz="2400" b="0" i="0" u="none" strike="noStrike" kern="1200" cap="none" spc="0" baseline="0" dirty="0">
                <a:solidFill>
                  <a:srgbClr val="000000"/>
                </a:solidFill>
                <a:uFillTx/>
                <a:latin typeface="Arial" pitchFamily="18"/>
                <a:ea typeface="Microsoft YaHei" pitchFamily="1"/>
                <a:cs typeface="Mangal" pitchFamily="2"/>
              </a:rPr>
              <a:t> :</a:t>
            </a: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400" b="0" i="0" u="none" strike="noStrike" kern="1200" cap="none" spc="0" baseline="0" dirty="0">
              <a:solidFill>
                <a:srgbClr val="000000"/>
              </a:solidFill>
              <a:uFillTx/>
              <a:latin typeface="Arial" pitchFamily="18"/>
              <a:ea typeface="Microsoft YaHei" pitchFamily="1"/>
              <a:cs typeface="Mangal" pitchFamily="2"/>
            </a:endParaRP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0" i="0" u="none" strike="noStrike" kern="1200" cap="none" spc="0" baseline="0" dirty="0">
                <a:solidFill>
                  <a:srgbClr val="000000"/>
                </a:solidFill>
                <a:uFillTx/>
                <a:latin typeface="Arial" pitchFamily="18"/>
                <a:ea typeface="Microsoft YaHei" pitchFamily="1"/>
                <a:cs typeface="Mangal" pitchFamily="2"/>
              </a:rPr>
              <a:t>Police</a:t>
            </a: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0" i="0" u="none" strike="noStrike" kern="1200" cap="none" spc="0" baseline="0" dirty="0">
                <a:solidFill>
                  <a:srgbClr val="000000"/>
                </a:solidFill>
                <a:uFillTx/>
                <a:latin typeface="Arial" pitchFamily="18"/>
                <a:ea typeface="Microsoft YaHei" pitchFamily="1"/>
                <a:cs typeface="Mangal" pitchFamily="2"/>
              </a:rPr>
              <a:t>Gendarmerie</a:t>
            </a: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0" i="0" u="none" strike="noStrike" kern="1200" cap="none" spc="0" baseline="0" dirty="0">
                <a:solidFill>
                  <a:srgbClr val="000000"/>
                </a:solidFill>
                <a:uFillTx/>
                <a:latin typeface="Arial" pitchFamily="18"/>
                <a:ea typeface="Microsoft YaHei" pitchFamily="1"/>
                <a:cs typeface="Mangal" pitchFamily="2"/>
              </a:rPr>
              <a:t>Pompiers</a:t>
            </a: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0" i="0" u="none" strike="noStrike" kern="1200" cap="none" spc="0" baseline="0" dirty="0">
                <a:solidFill>
                  <a:srgbClr val="000000"/>
                </a:solidFill>
                <a:uFillTx/>
                <a:latin typeface="Arial" pitchFamily="18"/>
                <a:ea typeface="Microsoft YaHei" pitchFamily="1"/>
                <a:cs typeface="Mangal" pitchFamily="2"/>
              </a:rPr>
              <a:t>…</a:t>
            </a: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0" i="0" u="none" strike="noStrike" kern="1200" cap="none" spc="0" baseline="0" dirty="0">
                <a:solidFill>
                  <a:srgbClr val="000000"/>
                </a:solidFill>
                <a:uFillTx/>
                <a:latin typeface="Arial" pitchFamily="18"/>
                <a:ea typeface="Microsoft YaHei" pitchFamily="1"/>
                <a:cs typeface="Mangal" pitchFamily="2"/>
              </a:rPr>
              <a:t>	</a:t>
            </a: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0" i="0" u="none" strike="noStrike" kern="1200" cap="none" spc="0" baseline="0" dirty="0">
                <a:solidFill>
                  <a:srgbClr val="000000"/>
                </a:solidFill>
                <a:uFillTx/>
                <a:latin typeface="Arial" pitchFamily="18"/>
                <a:ea typeface="Microsoft YaHei" pitchFamily="1"/>
                <a:cs typeface="Mangal" pitchFamily="2"/>
              </a:rPr>
              <a:t>	</a:t>
            </a: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400" b="0" i="0" u="none" strike="noStrike" kern="1200" cap="none" spc="0" baseline="0" dirty="0">
              <a:solidFill>
                <a:srgbClr val="000000"/>
              </a:solidFill>
              <a:uFillTx/>
              <a:latin typeface="Arial" pitchFamily="18"/>
              <a:ea typeface="Microsoft YaHei" pitchFamily="1"/>
              <a:cs typeface="Mangal" pitchFamily="2"/>
            </a:endParaRP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000" b="0" i="0" u="none" strike="noStrike" kern="1200" cap="none" spc="0" baseline="0" dirty="0">
              <a:solidFill>
                <a:srgbClr val="000000"/>
              </a:solidFill>
              <a:uFillTx/>
              <a:latin typeface="Arial" pitchFamily="18"/>
              <a:ea typeface="Microsoft YaHei" pitchFamily="1"/>
              <a:cs typeface="Mangal" pitchFamily="2"/>
            </a:endParaRPr>
          </a:p>
          <a:p>
            <a:pPr marR="0" lvl="0" algn="ctr" defTabSz="914400" rtl="0" fontAlgn="auto" hangingPunct="1">
              <a:lnSpc>
                <a:spcPct val="80000"/>
              </a:lnSpc>
              <a:spcBef>
                <a:spcPts val="0"/>
              </a:spcBef>
              <a:spcAft>
                <a:spcPts val="0"/>
              </a:spcAft>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sng" strike="noStrike" kern="1200" cap="none" spc="0" baseline="0" dirty="0">
                <a:solidFill>
                  <a:srgbClr val="000000"/>
                </a:solidFill>
                <a:uFillTx/>
                <a:latin typeface="Arial" pitchFamily="18"/>
                <a:ea typeface="Microsoft YaHei" pitchFamily="1"/>
                <a:cs typeface="Mangal" pitchFamily="2"/>
              </a:rPr>
              <a:t>Formation complémentaire à la réunion avec la CCIR, AFPAR…</a:t>
            </a:r>
          </a:p>
          <a:p>
            <a:pPr marL="0" marR="0" lvl="0" indent="0" algn="ctr"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i="0" u="none" strike="noStrike" kern="1200" cap="none" spc="0" baseline="0" dirty="0">
                <a:solidFill>
                  <a:srgbClr val="000000"/>
                </a:solidFill>
                <a:uFillTx/>
                <a:latin typeface="Arial" pitchFamily="18"/>
                <a:ea typeface="Microsoft YaHei" pitchFamily="1"/>
                <a:cs typeface="Mangal" pitchFamily="2"/>
              </a:rPr>
              <a:t>	Voir sur le site formanoo.org</a:t>
            </a: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400" b="0" i="0" u="none" strike="noStrike" kern="1200" cap="none" spc="0" baseline="0" dirty="0">
              <a:solidFill>
                <a:srgbClr val="000000"/>
              </a:solidFill>
              <a:uFillTx/>
              <a:latin typeface="Arial" pitchFamily="18"/>
              <a:ea typeface="Microsoft YaHei" pitchFamily="1"/>
              <a:cs typeface="Mangal" pitchFamily="2"/>
            </a:endParaRPr>
          </a:p>
        </p:txBody>
      </p:sp>
      <p:sp>
        <p:nvSpPr>
          <p:cNvPr id="5" name="ZoneTexte 5">
            <a:extLst>
              <a:ext uri="{FF2B5EF4-FFF2-40B4-BE49-F238E27FC236}">
                <a16:creationId xmlns:a16="http://schemas.microsoft.com/office/drawing/2014/main" id="{64048ED3-C38D-CA4B-0FD7-A5462B1AEECA}"/>
              </a:ext>
            </a:extLst>
          </p:cNvPr>
          <p:cNvSpPr txBox="1"/>
          <p:nvPr/>
        </p:nvSpPr>
        <p:spPr>
          <a:xfrm>
            <a:off x="287645" y="1511996"/>
            <a:ext cx="8149770" cy="347042"/>
          </a:xfrm>
          <a:prstGeom prst="rect">
            <a:avLst/>
          </a:prstGeom>
          <a:noFill/>
          <a:ln cap="flat">
            <a:noFill/>
          </a:ln>
        </p:spPr>
        <p:txBody>
          <a:bodyPr vert="horz" wrap="none" lIns="90004" tIns="44997" rIns="90004" bIns="44997" anchor="t" anchorCtr="0" compatLnSpc="0">
            <a:noAutofit/>
          </a:bodyPr>
          <a:lstStyle/>
          <a:p>
            <a:pPr marL="342900" marR="0" lvl="0" indent="-342900" algn="l" defTabSz="914400" rtl="0" fontAlgn="auto" hangingPunct="0">
              <a:lnSpc>
                <a:spcPct val="100000"/>
              </a:lnSpc>
              <a:spcBef>
                <a:spcPts val="0"/>
              </a:spcBef>
              <a:spcAft>
                <a:spcPts val="0"/>
              </a:spcAft>
              <a:buFont typeface="Wingdings" panose="05000000000000000000" pitchFamily="2" charset="2"/>
              <a:buChar char="Ø"/>
              <a:tabLst/>
              <a:defRPr sz="1800" b="0" i="0" u="none" strike="noStrike" kern="0" cap="none" spc="0" baseline="0">
                <a:solidFill>
                  <a:srgbClr val="000000"/>
                </a:solidFill>
                <a:uFillTx/>
              </a:defRPr>
            </a:pPr>
            <a:r>
              <a:rPr lang="fr-FR" sz="2400" b="0" i="1" u="none" strike="noStrike" kern="1200" cap="none" spc="0" baseline="0" dirty="0">
                <a:solidFill>
                  <a:srgbClr val="000000"/>
                </a:solidFill>
                <a:uFillTx/>
                <a:latin typeface="Arial" pitchFamily="18"/>
                <a:ea typeface="Microsoft YaHei" pitchFamily="2"/>
                <a:cs typeface="Mangal" pitchFamily="2"/>
              </a:rPr>
              <a:t>BTS Management opérationnel de la sécurité (MOS) Métropole</a:t>
            </a:r>
          </a:p>
        </p:txBody>
      </p:sp>
      <p:sp>
        <p:nvSpPr>
          <p:cNvPr id="7" name="ZoneTexte 4">
            <a:extLst>
              <a:ext uri="{FF2B5EF4-FFF2-40B4-BE49-F238E27FC236}">
                <a16:creationId xmlns:a16="http://schemas.microsoft.com/office/drawing/2014/main" id="{3FEA40E2-DE59-45DE-859C-A66A34272983}"/>
              </a:ext>
            </a:extLst>
          </p:cNvPr>
          <p:cNvSpPr/>
          <p:nvPr/>
        </p:nvSpPr>
        <p:spPr>
          <a:xfrm>
            <a:off x="971641" y="6330958"/>
            <a:ext cx="7200360" cy="33371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1" compatLnSpc="0">
            <a:spAutoFit/>
          </a:bodyPr>
          <a:lstStyle/>
          <a:p>
            <a:pPr lvl="0" algn="ctr">
              <a:defRPr sz="1800" b="0" i="0" u="none" strike="noStrike" kern="0" cap="none" spc="0" baseline="0">
                <a:solidFill>
                  <a:srgbClr val="000000"/>
                </a:solidFill>
                <a:uFillTx/>
              </a:defRPr>
            </a:pPr>
            <a:r>
              <a:rPr lang="fr-FR" sz="1600" b="0" i="0" u="none" strike="noStrike" kern="1200" cap="none" spc="0" baseline="0" dirty="0">
                <a:solidFill>
                  <a:srgbClr val="000000"/>
                </a:solidFill>
                <a:uFillTx/>
                <a:latin typeface="Arial" pitchFamily="18"/>
                <a:ea typeface="Microsoft YaHei" pitchFamily="2"/>
                <a:cs typeface="Mangal" pitchFamily="2"/>
              </a:rPr>
              <a:t>Info Bac Pro </a:t>
            </a:r>
            <a:r>
              <a:rPr lang="fr-FR" sz="1600" b="0" i="0" u="none" strike="noStrike" kern="1200" cap="none" spc="0" baseline="0" dirty="0" err="1">
                <a:solidFill>
                  <a:srgbClr val="000000"/>
                </a:solidFill>
                <a:uFillTx/>
                <a:latin typeface="Arial" pitchFamily="18"/>
                <a:ea typeface="Microsoft YaHei" pitchFamily="2"/>
                <a:cs typeface="Mangal" pitchFamily="2"/>
              </a:rPr>
              <a:t>Patu</a:t>
            </a:r>
            <a:r>
              <a:rPr lang="fr-FR" sz="1600" b="0" i="0" u="none" strike="noStrike" kern="1200" cap="none" spc="0" baseline="0" dirty="0">
                <a:solidFill>
                  <a:srgbClr val="000000"/>
                </a:solidFill>
                <a:uFillTx/>
                <a:latin typeface="Arial" pitchFamily="18"/>
                <a:ea typeface="Microsoft YaHei" pitchFamily="2"/>
                <a:cs typeface="Mangal" pitchFamily="2"/>
              </a:rPr>
              <a:t> de Rosemont – CIO de Saint-Benoît – </a:t>
            </a:r>
            <a:r>
              <a:rPr lang="fr-FR" sz="1600" dirty="0">
                <a:solidFill>
                  <a:srgbClr val="000000"/>
                </a:solidFill>
                <a:latin typeface="Arial" pitchFamily="18"/>
                <a:ea typeface="Microsoft YaHei" pitchFamily="2"/>
                <a:cs typeface="Mangal" pitchFamily="2"/>
              </a:rPr>
              <a:t>2024/2025</a:t>
            </a:r>
            <a:endParaRPr lang="fr-FR" sz="1600" b="0" i="0" u="none" strike="noStrike" kern="1200" cap="none" spc="0" baseline="0" dirty="0">
              <a:solidFill>
                <a:srgbClr val="000000"/>
              </a:solidFill>
              <a:uFillTx/>
              <a:latin typeface="Arial" pitchFamily="18"/>
              <a:ea typeface="Microsoft YaHei" pitchFamily="2"/>
              <a:cs typeface="Mangal" pitchFamily="2"/>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name="page46">
    <p:spTree>
      <p:nvGrpSpPr>
        <p:cNvPr id="1" name=""/>
        <p:cNvGrpSpPr/>
        <p:nvPr/>
      </p:nvGrpSpPr>
      <p:grpSpPr>
        <a:xfrm>
          <a:off x="0" y="0"/>
          <a:ext cx="0" cy="0"/>
          <a:chOff x="0" y="0"/>
          <a:chExt cx="0" cy="0"/>
        </a:xfrm>
      </p:grpSpPr>
      <p:sp>
        <p:nvSpPr>
          <p:cNvPr id="2" name="Text Box 1">
            <a:extLst>
              <a:ext uri="{FF2B5EF4-FFF2-40B4-BE49-F238E27FC236}">
                <a16:creationId xmlns:a16="http://schemas.microsoft.com/office/drawing/2014/main" id="{81429747-CD5A-B057-8BB2-A5C2D237FACE}"/>
              </a:ext>
            </a:extLst>
          </p:cNvPr>
          <p:cNvSpPr/>
          <p:nvPr/>
        </p:nvSpPr>
        <p:spPr>
          <a:xfrm>
            <a:off x="0" y="199652"/>
            <a:ext cx="9143643" cy="1066318"/>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0" tIns="0" rIns="0" bIns="0" anchor="ctr" anchorCtr="1" compatLnSpc="0">
            <a:noAutofit/>
          </a:bodyPr>
          <a:lstStyle/>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600" b="1" i="0" u="none" strike="noStrike" kern="1200" cap="none" spc="0" baseline="0">
                <a:solidFill>
                  <a:srgbClr val="000000"/>
                </a:solidFill>
                <a:uFillTx/>
                <a:latin typeface="Arial" pitchFamily="18"/>
                <a:ea typeface="Microsoft YaHei" pitchFamily="1"/>
                <a:cs typeface="Mangal" pitchFamily="2"/>
              </a:rPr>
              <a:t>  </a:t>
            </a:r>
            <a:r>
              <a:rPr lang="fr-FR" sz="2400" b="1" i="0" u="none" strike="noStrike" kern="1200" cap="none" spc="0" baseline="0">
                <a:solidFill>
                  <a:srgbClr val="000000"/>
                </a:solidFill>
                <a:uFillTx/>
                <a:latin typeface="Arial" pitchFamily="18"/>
                <a:ea typeface="Microsoft YaHei" pitchFamily="1"/>
                <a:cs typeface="Mangal" pitchFamily="2"/>
              </a:rPr>
              <a:t>Après un BAC PRO</a:t>
            </a:r>
          </a:p>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3600" b="1" i="0" u="none" strike="noStrike" kern="1200" cap="none" spc="0" baseline="0">
                <a:solidFill>
                  <a:srgbClr val="000000"/>
                </a:solidFill>
                <a:uFillTx/>
                <a:latin typeface="Arial" pitchFamily="18"/>
                <a:ea typeface="Microsoft YaHei" pitchFamily="1"/>
                <a:cs typeface="Mangal" pitchFamily="2"/>
              </a:rPr>
              <a:t>Technicien Menuisier Agenceur</a:t>
            </a:r>
          </a:p>
        </p:txBody>
      </p:sp>
      <p:sp>
        <p:nvSpPr>
          <p:cNvPr id="3" name="Text Box 2">
            <a:extLst>
              <a:ext uri="{FF2B5EF4-FFF2-40B4-BE49-F238E27FC236}">
                <a16:creationId xmlns:a16="http://schemas.microsoft.com/office/drawing/2014/main" id="{76010E3B-3CB1-A9B6-6AF0-3CD8F32F5D8F}"/>
              </a:ext>
            </a:extLst>
          </p:cNvPr>
          <p:cNvSpPr/>
          <p:nvPr/>
        </p:nvSpPr>
        <p:spPr>
          <a:xfrm>
            <a:off x="214198" y="1655640"/>
            <a:ext cx="8642158" cy="4657322"/>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
        <p:nvSpPr>
          <p:cNvPr id="4" name="Rectangle 3">
            <a:extLst>
              <a:ext uri="{FF2B5EF4-FFF2-40B4-BE49-F238E27FC236}">
                <a16:creationId xmlns:a16="http://schemas.microsoft.com/office/drawing/2014/main" id="{E0291680-5320-CEE5-D065-7332ECCF0B38}"/>
              </a:ext>
            </a:extLst>
          </p:cNvPr>
          <p:cNvSpPr/>
          <p:nvPr/>
        </p:nvSpPr>
        <p:spPr>
          <a:xfrm>
            <a:off x="342003" y="1521589"/>
            <a:ext cx="8357762" cy="4659478"/>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t" anchorCtr="0" compatLnSpc="0">
            <a:spAutoFit/>
          </a:bodyPr>
          <a:lstStyle/>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1" i="0" u="sng" strike="noStrike" kern="1200" cap="none" spc="0" baseline="0" dirty="0">
                <a:solidFill>
                  <a:srgbClr val="000000"/>
                </a:solidFill>
                <a:uFillTx/>
                <a:latin typeface="Arial" pitchFamily="18"/>
                <a:ea typeface="Microsoft YaHei" pitchFamily="1"/>
                <a:cs typeface="Mangal" pitchFamily="2"/>
              </a:rPr>
              <a:t>BTS</a:t>
            </a:r>
            <a:r>
              <a:rPr lang="fr-FR" sz="2400" b="0" i="0" u="sng" strike="noStrike" kern="1200" cap="none" spc="0" baseline="0" dirty="0">
                <a:solidFill>
                  <a:srgbClr val="000000"/>
                </a:solidFill>
                <a:uFillTx/>
                <a:latin typeface="Arial" pitchFamily="18"/>
                <a:ea typeface="Microsoft YaHei" pitchFamily="1"/>
                <a:cs typeface="Mangal" pitchFamily="2"/>
              </a:rPr>
              <a:t> :</a:t>
            </a: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400" b="1" i="0" u="none" strike="noStrike" kern="1200" cap="none" spc="0" baseline="0" dirty="0">
              <a:solidFill>
                <a:srgbClr val="000000"/>
              </a:solidFill>
              <a:uFillTx/>
              <a:latin typeface="Arial" pitchFamily="18"/>
              <a:ea typeface="Microsoft YaHei" pitchFamily="1"/>
              <a:cs typeface="Mangal" pitchFamily="2"/>
            </a:endParaRPr>
          </a:p>
          <a:p>
            <a:pPr marL="0" marR="0" lvl="0" indent="0" algn="l" defTabSz="914400" rtl="0" fontAlgn="auto" hangingPunct="1">
              <a:lnSpc>
                <a:spcPct val="80000"/>
              </a:lnSpc>
              <a:spcBef>
                <a:spcPts val="0"/>
              </a:spcBef>
              <a:spcAft>
                <a:spcPts val="0"/>
              </a:spcAft>
              <a:buClr>
                <a:srgbClr val="000000"/>
              </a:buClr>
              <a:buSzPct val="100000"/>
              <a:buFont typeface="Wingdings"/>
              <a:buChar char="Ø"/>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1" i="0" u="none" strike="noStrike" kern="1200" cap="none" spc="0" baseline="0" dirty="0">
                <a:solidFill>
                  <a:srgbClr val="000000"/>
                </a:solidFill>
                <a:uFillTx/>
                <a:latin typeface="Arial" pitchFamily="18"/>
                <a:ea typeface="Microsoft YaHei" pitchFamily="1"/>
                <a:cs typeface="Mangal" pitchFamily="2"/>
              </a:rPr>
              <a:t>Finitions, aménagement des bâtiments : conception et réalisation (Ex Aménagement finition)</a:t>
            </a:r>
          </a:p>
          <a:p>
            <a:pPr marL="0" marR="0" lvl="0" indent="0" algn="l" defTabSz="914400" rtl="0" fontAlgn="auto" hangingPunct="1">
              <a:lnSpc>
                <a:spcPct val="80000"/>
              </a:lnSpc>
              <a:spcBef>
                <a:spcPts val="0"/>
              </a:spcBef>
              <a:spcAft>
                <a:spcPts val="0"/>
              </a:spcAft>
              <a:buClr>
                <a:srgbClr val="000000"/>
              </a:buClr>
              <a:buSzPct val="100000"/>
              <a:buFont typeface="Wingdings"/>
              <a:buChar char="Ø"/>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1" i="0" u="none" strike="noStrike" kern="1200" cap="none" spc="0" baseline="0" dirty="0">
                <a:solidFill>
                  <a:srgbClr val="000000"/>
                </a:solidFill>
                <a:uFillTx/>
                <a:latin typeface="Arial" pitchFamily="18"/>
                <a:ea typeface="Microsoft YaHei" pitchFamily="1"/>
                <a:cs typeface="Mangal" pitchFamily="2"/>
              </a:rPr>
              <a:t>Assistant technique d’ingénieur</a:t>
            </a:r>
          </a:p>
          <a:p>
            <a:pPr marL="0" marR="0" lvl="0" indent="0" algn="l" defTabSz="914400" rtl="0" fontAlgn="auto" hangingPunct="1">
              <a:lnSpc>
                <a:spcPct val="80000"/>
              </a:lnSpc>
              <a:spcBef>
                <a:spcPts val="0"/>
              </a:spcBef>
              <a:spcAft>
                <a:spcPts val="0"/>
              </a:spcAft>
              <a:buClr>
                <a:srgbClr val="000000"/>
              </a:buClr>
              <a:buSzPct val="100000"/>
              <a:buFont typeface="Wingdings"/>
              <a:buChar char="Ø"/>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1" i="0" u="none" strike="noStrike" kern="1200" cap="none" spc="0" baseline="0" dirty="0">
                <a:solidFill>
                  <a:srgbClr val="000000"/>
                </a:solidFill>
                <a:uFillTx/>
                <a:latin typeface="Arial" pitchFamily="18"/>
                <a:ea typeface="Microsoft YaHei" pitchFamily="1"/>
                <a:cs typeface="Mangal" pitchFamily="2"/>
              </a:rPr>
              <a:t>Étude et réalisation d’agencement</a:t>
            </a:r>
          </a:p>
          <a:p>
            <a:pPr marL="0" marR="0" lvl="0" indent="0" algn="l" defTabSz="914400" rtl="0" fontAlgn="auto" hangingPunct="1">
              <a:lnSpc>
                <a:spcPct val="80000"/>
              </a:lnSpc>
              <a:spcBef>
                <a:spcPts val="0"/>
              </a:spcBef>
              <a:spcAft>
                <a:spcPts val="0"/>
              </a:spcAft>
              <a:buClr>
                <a:srgbClr val="000000"/>
              </a:buClr>
              <a:buSzPct val="100000"/>
              <a:buFont typeface="Wingdings"/>
              <a:buChar char="Ø"/>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1" i="0" u="none" strike="noStrike" kern="1200" cap="none" spc="0" baseline="0" dirty="0">
                <a:solidFill>
                  <a:srgbClr val="000000"/>
                </a:solidFill>
                <a:uFillTx/>
                <a:latin typeface="Arial" pitchFamily="18"/>
                <a:ea typeface="Microsoft YaHei" pitchFamily="1"/>
                <a:cs typeface="Mangal" pitchFamily="2"/>
              </a:rPr>
              <a:t>Développement et réalisation bois</a:t>
            </a:r>
          </a:p>
          <a:p>
            <a:pPr marL="0" marR="0" lvl="0" indent="0" algn="l" defTabSz="914400" rtl="0" fontAlgn="auto" hangingPunct="1">
              <a:lnSpc>
                <a:spcPct val="8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1" i="0" u="none" strike="noStrike" kern="1200" cap="none" spc="0" baseline="0" dirty="0">
                <a:solidFill>
                  <a:srgbClr val="000000"/>
                </a:solidFill>
                <a:uFillTx/>
                <a:latin typeface="Arial" pitchFamily="18"/>
                <a:ea typeface="Microsoft YaHei" pitchFamily="1"/>
                <a:cs typeface="Mangal" pitchFamily="2"/>
              </a:rPr>
              <a:t>Conseil et commercialisation de solutions techniques (ex Technico-commercial)</a:t>
            </a:r>
          </a:p>
          <a:p>
            <a:pPr marL="0" marR="0" lvl="0" indent="0" algn="l" defTabSz="914400" rtl="0" fontAlgn="auto" hangingPunct="1">
              <a:lnSpc>
                <a:spcPct val="80000"/>
              </a:lnSpc>
              <a:spcBef>
                <a:spcPts val="0"/>
              </a:spcBef>
              <a:spcAft>
                <a:spcPts val="0"/>
              </a:spcAft>
              <a:buClr>
                <a:srgbClr val="000000"/>
              </a:buClr>
              <a:buSzPct val="100000"/>
              <a:buFont typeface="Wingdings"/>
              <a:buChar char="Ø"/>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0" u="none" strike="noStrike" kern="1200" cap="none" spc="0" baseline="0" dirty="0">
                <a:solidFill>
                  <a:srgbClr val="000000"/>
                </a:solidFill>
                <a:uFillTx/>
                <a:latin typeface="Arial" pitchFamily="18"/>
                <a:ea typeface="Microsoft YaHei" pitchFamily="1"/>
                <a:cs typeface="Mangal" pitchFamily="2"/>
              </a:rPr>
              <a:t>Systèmes constructifs bois et habitat - Charpente couverture</a:t>
            </a:r>
          </a:p>
          <a:p>
            <a:pPr marL="0" marR="0" lvl="0" indent="0" algn="l" defTabSz="914400" rtl="0" fontAlgn="auto" hangingPunct="1">
              <a:lnSpc>
                <a:spcPct val="80000"/>
              </a:lnSpc>
              <a:spcBef>
                <a:spcPts val="0"/>
              </a:spcBef>
              <a:spcAft>
                <a:spcPts val="0"/>
              </a:spcAft>
              <a:buClr>
                <a:srgbClr val="000000"/>
              </a:buClr>
              <a:buSzPct val="100000"/>
              <a:buFont typeface="Wingdings"/>
              <a:buChar char="Ø"/>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0" i="1" u="none" strike="noStrike" kern="1200" cap="none" spc="0" baseline="0" dirty="0">
                <a:solidFill>
                  <a:srgbClr val="000000"/>
                </a:solidFill>
                <a:uFillTx/>
                <a:latin typeface="Arial" pitchFamily="18"/>
                <a:ea typeface="Microsoft YaHei" pitchFamily="1"/>
                <a:cs typeface="Mangal" pitchFamily="2"/>
              </a:rPr>
              <a:t>Bâtiment</a:t>
            </a:r>
          </a:p>
          <a:p>
            <a:pPr marL="0" marR="0" lvl="0" indent="0" algn="l" defTabSz="914400" rtl="0" fontAlgn="auto" hangingPunct="1">
              <a:lnSpc>
                <a:spcPct val="80000"/>
              </a:lnSpc>
              <a:spcBef>
                <a:spcPts val="0"/>
              </a:spcBef>
              <a:spcAft>
                <a:spcPts val="0"/>
              </a:spcAft>
              <a:buClr>
                <a:srgbClr val="000000"/>
              </a:buClr>
              <a:buSzPct val="100000"/>
              <a:buFont typeface="Wingdings"/>
              <a:buChar char="Ø"/>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0" i="1" u="none" strike="noStrike" kern="1200" cap="none" spc="0" baseline="0" dirty="0">
                <a:solidFill>
                  <a:srgbClr val="000000"/>
                </a:solidFill>
                <a:uFillTx/>
                <a:latin typeface="Arial" pitchFamily="18"/>
                <a:ea typeface="Microsoft YaHei" pitchFamily="1"/>
                <a:cs typeface="Mangal" pitchFamily="2"/>
              </a:rPr>
              <a:t>Enveloppe du bâtiment, façades et étanchéité</a:t>
            </a: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0" i="0" u="none" strike="noStrike" kern="1200" cap="none" spc="0" baseline="0" dirty="0">
                <a:solidFill>
                  <a:srgbClr val="000000"/>
                </a:solidFill>
                <a:uFillTx/>
                <a:latin typeface="Arial" pitchFamily="18"/>
                <a:ea typeface="Microsoft YaHei" pitchFamily="1"/>
                <a:cs typeface="Mangal" pitchFamily="2"/>
              </a:rPr>
              <a:t>		</a:t>
            </a:r>
            <a:endParaRPr lang="fr-FR" sz="1600" b="0" i="0" u="none" strike="noStrike" kern="1200" cap="none" spc="0" baseline="0" dirty="0">
              <a:solidFill>
                <a:srgbClr val="000000"/>
              </a:solidFill>
              <a:uFillTx/>
              <a:latin typeface="Arial" pitchFamily="18"/>
              <a:ea typeface="Microsoft YaHei" pitchFamily="1"/>
              <a:cs typeface="Mangal" pitchFamily="2"/>
            </a:endParaRP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1100" b="0" i="0" u="none" strike="noStrike" kern="1200" cap="none" spc="0" baseline="0" dirty="0">
              <a:solidFill>
                <a:srgbClr val="000000"/>
              </a:solidFill>
              <a:uFillTx/>
              <a:latin typeface="Arial" pitchFamily="18"/>
              <a:ea typeface="Microsoft YaHei" pitchFamily="1"/>
              <a:cs typeface="Mangal" pitchFamily="2"/>
            </a:endParaRPr>
          </a:p>
          <a:p>
            <a:pPr marL="0" marR="0" lvl="0" indent="0" algn="l" defTabSz="914400" rtl="0" fontAlgn="auto" hangingPunct="1">
              <a:lnSpc>
                <a:spcPct val="8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sng" strike="noStrike" kern="1200" cap="none" spc="0" baseline="0" dirty="0">
                <a:solidFill>
                  <a:srgbClr val="000000"/>
                </a:solidFill>
                <a:uFillTx/>
                <a:latin typeface="Arial" pitchFamily="18"/>
                <a:ea typeface="Microsoft YaHei" pitchFamily="1"/>
                <a:cs typeface="Mangal" pitchFamily="2"/>
              </a:rPr>
              <a:t>Formation complémentaire à la réunion avec la CCIR, AFPAR…</a:t>
            </a:r>
          </a:p>
          <a:p>
            <a:pPr marL="0" marR="0" lvl="0" indent="0" algn="ctr"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Arial" pitchFamily="18"/>
                <a:ea typeface="Microsoft YaHei" pitchFamily="1"/>
                <a:cs typeface="Mangal" pitchFamily="2"/>
              </a:rPr>
              <a:t>	Voir sur le site formanoo.org</a:t>
            </a:r>
          </a:p>
        </p:txBody>
      </p:sp>
      <p:sp>
        <p:nvSpPr>
          <p:cNvPr id="6" name="ZoneTexte 4">
            <a:extLst>
              <a:ext uri="{FF2B5EF4-FFF2-40B4-BE49-F238E27FC236}">
                <a16:creationId xmlns:a16="http://schemas.microsoft.com/office/drawing/2014/main" id="{AED539BC-B67B-431D-A401-3728634D813A}"/>
              </a:ext>
            </a:extLst>
          </p:cNvPr>
          <p:cNvSpPr/>
          <p:nvPr/>
        </p:nvSpPr>
        <p:spPr>
          <a:xfrm>
            <a:off x="971641" y="6330958"/>
            <a:ext cx="7200360" cy="33371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1" compatLnSpc="0">
            <a:spAutoFit/>
          </a:bodyPr>
          <a:lstStyle/>
          <a:p>
            <a:pPr lvl="0" algn="ctr">
              <a:defRPr sz="1800" b="0" i="0" u="none" strike="noStrike" kern="0" cap="none" spc="0" baseline="0">
                <a:solidFill>
                  <a:srgbClr val="000000"/>
                </a:solidFill>
                <a:uFillTx/>
              </a:defRPr>
            </a:pPr>
            <a:r>
              <a:rPr lang="fr-FR" sz="1600" b="0" i="0" u="none" strike="noStrike" kern="1200" cap="none" spc="0" baseline="0" dirty="0">
                <a:solidFill>
                  <a:srgbClr val="000000"/>
                </a:solidFill>
                <a:uFillTx/>
                <a:latin typeface="Arial" pitchFamily="18"/>
                <a:ea typeface="Microsoft YaHei" pitchFamily="2"/>
                <a:cs typeface="Mangal" pitchFamily="2"/>
              </a:rPr>
              <a:t>Info Bac Pro </a:t>
            </a:r>
            <a:r>
              <a:rPr lang="fr-FR" sz="1600" b="0" i="0" u="none" strike="noStrike" kern="1200" cap="none" spc="0" baseline="0" dirty="0" err="1">
                <a:solidFill>
                  <a:srgbClr val="000000"/>
                </a:solidFill>
                <a:uFillTx/>
                <a:latin typeface="Arial" pitchFamily="18"/>
                <a:ea typeface="Microsoft YaHei" pitchFamily="2"/>
                <a:cs typeface="Mangal" pitchFamily="2"/>
              </a:rPr>
              <a:t>Patu</a:t>
            </a:r>
            <a:r>
              <a:rPr lang="fr-FR" sz="1600" b="0" i="0" u="none" strike="noStrike" kern="1200" cap="none" spc="0" baseline="0" dirty="0">
                <a:solidFill>
                  <a:srgbClr val="000000"/>
                </a:solidFill>
                <a:uFillTx/>
                <a:latin typeface="Arial" pitchFamily="18"/>
                <a:ea typeface="Microsoft YaHei" pitchFamily="2"/>
                <a:cs typeface="Mangal" pitchFamily="2"/>
              </a:rPr>
              <a:t> de Rosemont – CIO de Saint-Benoît – </a:t>
            </a:r>
            <a:r>
              <a:rPr lang="fr-FR" sz="1600" dirty="0">
                <a:solidFill>
                  <a:srgbClr val="000000"/>
                </a:solidFill>
                <a:latin typeface="Arial" pitchFamily="18"/>
                <a:ea typeface="Microsoft YaHei" pitchFamily="2"/>
                <a:cs typeface="Mangal" pitchFamily="2"/>
              </a:rPr>
              <a:t>2024/2025</a:t>
            </a:r>
            <a:endParaRPr lang="fr-FR" sz="1600" b="0" i="0" u="none" strike="noStrike" kern="1200" cap="none" spc="0" baseline="0" dirty="0">
              <a:solidFill>
                <a:srgbClr val="000000"/>
              </a:solidFill>
              <a:uFillTx/>
              <a:latin typeface="Arial" pitchFamily="18"/>
              <a:ea typeface="Microsoft YaHei" pitchFamily="2"/>
              <a:cs typeface="Mangal" pitchFamily="2"/>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name="page47">
    <p:spTree>
      <p:nvGrpSpPr>
        <p:cNvPr id="1" name=""/>
        <p:cNvGrpSpPr/>
        <p:nvPr/>
      </p:nvGrpSpPr>
      <p:grpSpPr>
        <a:xfrm>
          <a:off x="0" y="0"/>
          <a:ext cx="0" cy="0"/>
          <a:chOff x="0" y="0"/>
          <a:chExt cx="0" cy="0"/>
        </a:xfrm>
      </p:grpSpPr>
      <p:sp>
        <p:nvSpPr>
          <p:cNvPr id="2" name="Text Box 1">
            <a:extLst>
              <a:ext uri="{FF2B5EF4-FFF2-40B4-BE49-F238E27FC236}">
                <a16:creationId xmlns:a16="http://schemas.microsoft.com/office/drawing/2014/main" id="{77015D9B-B96F-D09F-B6C6-F87234E6142B}"/>
              </a:ext>
            </a:extLst>
          </p:cNvPr>
          <p:cNvSpPr/>
          <p:nvPr/>
        </p:nvSpPr>
        <p:spPr>
          <a:xfrm>
            <a:off x="0" y="345963"/>
            <a:ext cx="9143643" cy="1066318"/>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0" tIns="0" rIns="0" bIns="0" anchor="ctr" anchorCtr="1" compatLnSpc="0">
            <a:noAutofit/>
          </a:bodyPr>
          <a:lstStyle/>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600" b="1" i="0" u="none" strike="noStrike" kern="1200" cap="none" spc="0" baseline="0">
                <a:solidFill>
                  <a:srgbClr val="000000"/>
                </a:solidFill>
                <a:uFillTx/>
                <a:latin typeface="Arial" pitchFamily="18"/>
                <a:ea typeface="Microsoft YaHei" pitchFamily="1"/>
                <a:cs typeface="Mangal" pitchFamily="2"/>
              </a:rPr>
              <a:t>  </a:t>
            </a:r>
            <a:r>
              <a:rPr lang="fr-FR" sz="2400" b="1" i="0" u="none" strike="noStrike" kern="1200" cap="none" spc="0" baseline="0">
                <a:solidFill>
                  <a:srgbClr val="000000"/>
                </a:solidFill>
                <a:uFillTx/>
                <a:latin typeface="Arial" pitchFamily="18"/>
                <a:ea typeface="Microsoft YaHei" pitchFamily="1"/>
                <a:cs typeface="Mangal" pitchFamily="2"/>
              </a:rPr>
              <a:t>Après un BAC PRO</a:t>
            </a:r>
          </a:p>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3600" b="1" i="0" u="none" strike="noStrike" kern="1200" cap="none" spc="0" baseline="0">
                <a:solidFill>
                  <a:srgbClr val="000000"/>
                </a:solidFill>
                <a:uFillTx/>
                <a:latin typeface="Arial" pitchFamily="18"/>
                <a:ea typeface="Microsoft YaHei" pitchFamily="1"/>
                <a:cs typeface="Mangal" pitchFamily="2"/>
              </a:rPr>
              <a:t>Technicien Constructeur Bois</a:t>
            </a:r>
          </a:p>
        </p:txBody>
      </p:sp>
      <p:sp>
        <p:nvSpPr>
          <p:cNvPr id="3" name="Text Box 2">
            <a:extLst>
              <a:ext uri="{FF2B5EF4-FFF2-40B4-BE49-F238E27FC236}">
                <a16:creationId xmlns:a16="http://schemas.microsoft.com/office/drawing/2014/main" id="{924DF692-7682-D1D9-0D5E-082340223726}"/>
              </a:ext>
            </a:extLst>
          </p:cNvPr>
          <p:cNvSpPr/>
          <p:nvPr/>
        </p:nvSpPr>
        <p:spPr>
          <a:xfrm>
            <a:off x="214198" y="1655640"/>
            <a:ext cx="8642158" cy="4657322"/>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none" lIns="90004" tIns="44997" rIns="90004" bIns="44997" anchor="ctr"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2"/>
              <a:cs typeface="Mangal" pitchFamily="2"/>
            </a:endParaRPr>
          </a:p>
        </p:txBody>
      </p:sp>
      <p:sp>
        <p:nvSpPr>
          <p:cNvPr id="4" name="Rectangle 3">
            <a:extLst>
              <a:ext uri="{FF2B5EF4-FFF2-40B4-BE49-F238E27FC236}">
                <a16:creationId xmlns:a16="http://schemas.microsoft.com/office/drawing/2014/main" id="{A4B4717A-6CC5-000F-6551-5B6194F29D56}"/>
              </a:ext>
            </a:extLst>
          </p:cNvPr>
          <p:cNvSpPr/>
          <p:nvPr/>
        </p:nvSpPr>
        <p:spPr>
          <a:xfrm>
            <a:off x="342003" y="1646276"/>
            <a:ext cx="8357762" cy="448257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t" anchorCtr="0" compatLnSpc="0">
            <a:spAutoFit/>
          </a:bodyPr>
          <a:lstStyle/>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1" i="0" u="sng" strike="noStrike" kern="1200" cap="none" spc="0" baseline="0" dirty="0">
                <a:solidFill>
                  <a:srgbClr val="000000"/>
                </a:solidFill>
                <a:uFillTx/>
                <a:latin typeface="Arial" pitchFamily="18"/>
                <a:ea typeface="Microsoft YaHei" pitchFamily="1"/>
                <a:cs typeface="Mangal" pitchFamily="2"/>
              </a:rPr>
              <a:t>BTS</a:t>
            </a:r>
            <a:r>
              <a:rPr lang="fr-FR" sz="2400" b="0" i="0" u="sng" strike="noStrike" kern="1200" cap="none" spc="0" baseline="0" dirty="0">
                <a:solidFill>
                  <a:srgbClr val="000000"/>
                </a:solidFill>
                <a:uFillTx/>
                <a:latin typeface="Arial" pitchFamily="18"/>
                <a:ea typeface="Microsoft YaHei" pitchFamily="1"/>
                <a:cs typeface="Mangal" pitchFamily="2"/>
              </a:rPr>
              <a:t> :</a:t>
            </a: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400" b="1" i="0" u="none" strike="noStrike" kern="1200" cap="none" spc="0" baseline="0" dirty="0">
              <a:solidFill>
                <a:srgbClr val="000000"/>
              </a:solidFill>
              <a:uFillTx/>
              <a:latin typeface="Arial" pitchFamily="18"/>
              <a:ea typeface="Microsoft YaHei" pitchFamily="1"/>
              <a:cs typeface="Mangal" pitchFamily="2"/>
            </a:endParaRPr>
          </a:p>
          <a:p>
            <a:pPr marL="0" marR="0" lvl="0" indent="0" algn="l" defTabSz="914400" rtl="0" fontAlgn="auto" hangingPunct="1">
              <a:lnSpc>
                <a:spcPct val="80000"/>
              </a:lnSpc>
              <a:spcBef>
                <a:spcPts val="0"/>
              </a:spcBef>
              <a:spcAft>
                <a:spcPts val="0"/>
              </a:spcAft>
              <a:buClr>
                <a:srgbClr val="000000"/>
              </a:buClr>
              <a:buSzPct val="100000"/>
              <a:buFont typeface="Wingdings"/>
              <a:buChar char="Ø"/>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1" i="0" u="none" strike="noStrike" kern="1200" cap="none" spc="0" baseline="0" dirty="0">
                <a:solidFill>
                  <a:srgbClr val="000000"/>
                </a:solidFill>
                <a:uFillTx/>
                <a:latin typeface="Arial" pitchFamily="18"/>
                <a:ea typeface="Microsoft YaHei" pitchFamily="1"/>
                <a:cs typeface="Mangal" pitchFamily="2"/>
              </a:rPr>
              <a:t>Étude et réalisation d’agencement</a:t>
            </a:r>
          </a:p>
          <a:p>
            <a:pPr marL="0" marR="0" lvl="0" indent="0" algn="l" defTabSz="914400" rtl="0" fontAlgn="auto" hangingPunct="1">
              <a:lnSpc>
                <a:spcPct val="80000"/>
              </a:lnSpc>
              <a:spcBef>
                <a:spcPts val="0"/>
              </a:spcBef>
              <a:spcAft>
                <a:spcPts val="0"/>
              </a:spcAft>
              <a:buClr>
                <a:srgbClr val="000000"/>
              </a:buClr>
              <a:buSzPct val="100000"/>
              <a:buFont typeface="Wingdings"/>
              <a:buChar char="Ø"/>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1" i="0" u="none" strike="noStrike" kern="1200" cap="none" spc="0" baseline="0" dirty="0">
                <a:solidFill>
                  <a:srgbClr val="000000"/>
                </a:solidFill>
                <a:uFillTx/>
                <a:latin typeface="Arial" pitchFamily="18"/>
                <a:ea typeface="Microsoft YaHei" pitchFamily="1"/>
                <a:cs typeface="Mangal" pitchFamily="2"/>
              </a:rPr>
              <a:t>Systèmes constructifs bois et habitat - Charpente couverture</a:t>
            </a:r>
          </a:p>
          <a:p>
            <a:pPr marL="0" marR="0" lvl="0" indent="0" algn="l" defTabSz="914400" rtl="0" fontAlgn="auto" hangingPunct="1">
              <a:lnSpc>
                <a:spcPct val="80000"/>
              </a:lnSpc>
              <a:spcBef>
                <a:spcPts val="0"/>
              </a:spcBef>
              <a:spcAft>
                <a:spcPts val="0"/>
              </a:spcAft>
              <a:buClr>
                <a:srgbClr val="000000"/>
              </a:buClr>
              <a:buSzPct val="100000"/>
              <a:buFont typeface="Wingdings"/>
              <a:buChar char="Ø"/>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1" i="0" u="none" strike="noStrike" kern="1200" cap="none" spc="0" baseline="0" dirty="0">
                <a:solidFill>
                  <a:srgbClr val="000000"/>
                </a:solidFill>
                <a:uFillTx/>
                <a:latin typeface="Arial" pitchFamily="18"/>
                <a:ea typeface="Microsoft YaHei" pitchFamily="1"/>
                <a:cs typeface="Mangal" pitchFamily="2"/>
              </a:rPr>
              <a:t>Assistant technique d’ingénieur</a:t>
            </a:r>
          </a:p>
          <a:p>
            <a:pPr marL="0" marR="0" lvl="0" indent="0" algn="l" defTabSz="914400" rtl="0" fontAlgn="auto" hangingPunct="1">
              <a:lnSpc>
                <a:spcPct val="80000"/>
              </a:lnSpc>
              <a:spcBef>
                <a:spcPts val="0"/>
              </a:spcBef>
              <a:spcAft>
                <a:spcPts val="0"/>
              </a:spcAft>
              <a:buClr>
                <a:srgbClr val="000000"/>
              </a:buClr>
              <a:buSzPct val="100000"/>
              <a:buFont typeface="Wingdings"/>
              <a:buChar char="Ø"/>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1" i="0" u="none" strike="noStrike" kern="1200" cap="none" spc="0" baseline="0" dirty="0">
                <a:solidFill>
                  <a:srgbClr val="000000"/>
                </a:solidFill>
                <a:uFillTx/>
                <a:latin typeface="Arial" pitchFamily="18"/>
                <a:ea typeface="Microsoft YaHei" pitchFamily="1"/>
                <a:cs typeface="Mangal" pitchFamily="2"/>
              </a:rPr>
              <a:t>Développement et réalisation bois</a:t>
            </a:r>
          </a:p>
          <a:p>
            <a:pPr marL="0" marR="0" lvl="0" indent="0" algn="l" defTabSz="914400" rtl="0" fontAlgn="auto" hangingPunct="1">
              <a:lnSpc>
                <a:spcPct val="8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1" i="0" u="none" strike="noStrike" kern="1200" cap="none" spc="0" baseline="0" dirty="0">
                <a:solidFill>
                  <a:srgbClr val="000000"/>
                </a:solidFill>
                <a:uFillTx/>
                <a:latin typeface="Arial" pitchFamily="18"/>
                <a:ea typeface="Microsoft YaHei" pitchFamily="1"/>
                <a:cs typeface="Mangal" pitchFamily="2"/>
              </a:rPr>
              <a:t>Conseil et commercialisation de solutions techniques (ex Technico-commercial)</a:t>
            </a: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400" b="1" i="0" u="none" strike="noStrike" kern="1200" cap="none" spc="0" baseline="0" dirty="0">
              <a:solidFill>
                <a:srgbClr val="000000"/>
              </a:solidFill>
              <a:uFillTx/>
              <a:latin typeface="Arial" pitchFamily="18"/>
              <a:ea typeface="Microsoft YaHei" pitchFamily="1"/>
              <a:cs typeface="Mangal" pitchFamily="2"/>
            </a:endParaRPr>
          </a:p>
          <a:p>
            <a:pPr marL="0" marR="0" lvl="0" indent="0" algn="l" defTabSz="914400" rtl="0" fontAlgn="auto" hangingPunct="1">
              <a:lnSpc>
                <a:spcPct val="80000"/>
              </a:lnSpc>
              <a:spcBef>
                <a:spcPts val="0"/>
              </a:spcBef>
              <a:spcAft>
                <a:spcPts val="0"/>
              </a:spcAft>
              <a:buClr>
                <a:srgbClr val="000000"/>
              </a:buClr>
              <a:buSzPct val="100000"/>
              <a:buFont typeface="Wingdings"/>
              <a:buChar char="Ø"/>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0" u="none" strike="noStrike" kern="1200" cap="none" spc="0" baseline="0" dirty="0">
                <a:solidFill>
                  <a:srgbClr val="000000"/>
                </a:solidFill>
                <a:uFillTx/>
                <a:latin typeface="Arial" pitchFamily="18"/>
                <a:ea typeface="Microsoft YaHei" pitchFamily="1"/>
                <a:cs typeface="Mangal" pitchFamily="2"/>
              </a:rPr>
              <a:t>Bâtiment</a:t>
            </a: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400" b="1" i="0" u="none" strike="noStrike" kern="1200" cap="none" spc="0" baseline="0" dirty="0">
              <a:solidFill>
                <a:srgbClr val="000000"/>
              </a:solidFill>
              <a:uFillTx/>
              <a:latin typeface="Arial" pitchFamily="18"/>
              <a:ea typeface="Microsoft YaHei" pitchFamily="1"/>
              <a:cs typeface="Mangal" pitchFamily="2"/>
            </a:endParaRP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000" b="0" i="0" u="none" strike="noStrike" kern="1200" cap="none" spc="0" baseline="0" dirty="0">
              <a:solidFill>
                <a:srgbClr val="000000"/>
              </a:solidFill>
              <a:uFillTx/>
              <a:latin typeface="Arial" pitchFamily="18"/>
              <a:ea typeface="Microsoft YaHei" pitchFamily="1"/>
              <a:cs typeface="Mangal" pitchFamily="2"/>
            </a:endParaRPr>
          </a:p>
          <a:p>
            <a:pPr marL="0" marR="0" lvl="0" indent="0" algn="l" defTabSz="914400" rtl="0" fontAlgn="auto" hangingPunct="1">
              <a:lnSpc>
                <a:spcPct val="80000"/>
              </a:lnSpc>
              <a:spcBef>
                <a:spcPts val="0"/>
              </a:spcBef>
              <a:spcAft>
                <a:spcPts val="0"/>
              </a:spcAft>
              <a:buClr>
                <a:srgbClr val="000000"/>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sng" strike="noStrike" kern="1200" cap="none" spc="0" baseline="0" dirty="0">
                <a:solidFill>
                  <a:srgbClr val="000000"/>
                </a:solidFill>
                <a:uFillTx/>
                <a:latin typeface="Arial" pitchFamily="18"/>
                <a:ea typeface="Microsoft YaHei" pitchFamily="1"/>
                <a:cs typeface="Mangal" pitchFamily="2"/>
              </a:rPr>
              <a:t>Formation complémentaire à la réunion avec la CCIR, AFPAR…</a:t>
            </a:r>
          </a:p>
          <a:p>
            <a:pPr marL="0" marR="0" lvl="0" indent="0" algn="ctr"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Arial" pitchFamily="18"/>
                <a:ea typeface="Microsoft YaHei" pitchFamily="1"/>
                <a:cs typeface="Mangal" pitchFamily="2"/>
              </a:rPr>
              <a:t>	Voir sur le site formanoo.org</a:t>
            </a: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400" b="0" i="0" u="none" strike="noStrike" kern="1200" cap="none" spc="0" baseline="0" dirty="0">
              <a:solidFill>
                <a:srgbClr val="000000"/>
              </a:solidFill>
              <a:uFillTx/>
              <a:latin typeface="Arial" pitchFamily="18"/>
              <a:ea typeface="Microsoft YaHei" pitchFamily="1"/>
              <a:cs typeface="Mangal" pitchFamily="2"/>
            </a:endParaRPr>
          </a:p>
        </p:txBody>
      </p:sp>
      <p:sp>
        <p:nvSpPr>
          <p:cNvPr id="6" name="ZoneTexte 4">
            <a:extLst>
              <a:ext uri="{FF2B5EF4-FFF2-40B4-BE49-F238E27FC236}">
                <a16:creationId xmlns:a16="http://schemas.microsoft.com/office/drawing/2014/main" id="{7B26E07D-99B9-4C1A-9A90-A3EBD95D2A66}"/>
              </a:ext>
            </a:extLst>
          </p:cNvPr>
          <p:cNvSpPr/>
          <p:nvPr/>
        </p:nvSpPr>
        <p:spPr>
          <a:xfrm>
            <a:off x="971641" y="6330958"/>
            <a:ext cx="7200360" cy="33371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1" compatLnSpc="0">
            <a:spAutoFit/>
          </a:bodyPr>
          <a:lstStyle/>
          <a:p>
            <a:pPr lvl="0" algn="ctr">
              <a:defRPr sz="1800" b="0" i="0" u="none" strike="noStrike" kern="0" cap="none" spc="0" baseline="0">
                <a:solidFill>
                  <a:srgbClr val="000000"/>
                </a:solidFill>
                <a:uFillTx/>
              </a:defRPr>
            </a:pPr>
            <a:r>
              <a:rPr lang="fr-FR" sz="1600" b="0" i="0" u="none" strike="noStrike" kern="1200" cap="none" spc="0" baseline="0" dirty="0">
                <a:solidFill>
                  <a:srgbClr val="000000"/>
                </a:solidFill>
                <a:uFillTx/>
                <a:latin typeface="Arial" pitchFamily="18"/>
                <a:ea typeface="Microsoft YaHei" pitchFamily="2"/>
                <a:cs typeface="Mangal" pitchFamily="2"/>
              </a:rPr>
              <a:t>Info Bac Pro </a:t>
            </a:r>
            <a:r>
              <a:rPr lang="fr-FR" sz="1600" b="0" i="0" u="none" strike="noStrike" kern="1200" cap="none" spc="0" baseline="0" dirty="0" err="1">
                <a:solidFill>
                  <a:srgbClr val="000000"/>
                </a:solidFill>
                <a:uFillTx/>
                <a:latin typeface="Arial" pitchFamily="18"/>
                <a:ea typeface="Microsoft YaHei" pitchFamily="2"/>
                <a:cs typeface="Mangal" pitchFamily="2"/>
              </a:rPr>
              <a:t>Patu</a:t>
            </a:r>
            <a:r>
              <a:rPr lang="fr-FR" sz="1600" b="0" i="0" u="none" strike="noStrike" kern="1200" cap="none" spc="0" baseline="0" dirty="0">
                <a:solidFill>
                  <a:srgbClr val="000000"/>
                </a:solidFill>
                <a:uFillTx/>
                <a:latin typeface="Arial" pitchFamily="18"/>
                <a:ea typeface="Microsoft YaHei" pitchFamily="2"/>
                <a:cs typeface="Mangal" pitchFamily="2"/>
              </a:rPr>
              <a:t> de Rosemont – CIO de Saint-Benoît – </a:t>
            </a:r>
            <a:r>
              <a:rPr lang="fr-FR" sz="1600" dirty="0">
                <a:solidFill>
                  <a:srgbClr val="000000"/>
                </a:solidFill>
                <a:latin typeface="Arial" pitchFamily="18"/>
                <a:ea typeface="Microsoft YaHei" pitchFamily="2"/>
                <a:cs typeface="Mangal" pitchFamily="2"/>
              </a:rPr>
              <a:t>2024/2025</a:t>
            </a:r>
            <a:endParaRPr lang="fr-FR" sz="1600" b="0" i="0" u="none" strike="noStrike" kern="1200" cap="none" spc="0" baseline="0" dirty="0">
              <a:solidFill>
                <a:srgbClr val="000000"/>
              </a:solidFill>
              <a:uFillTx/>
              <a:latin typeface="Arial" pitchFamily="18"/>
              <a:ea typeface="Microsoft YaHei" pitchFamily="2"/>
              <a:cs typeface="Mangal" pitchFamily="2"/>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name="page48">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FAEF9A0-2BAB-C289-E910-DAC661D4AD41}"/>
              </a:ext>
            </a:extLst>
          </p:cNvPr>
          <p:cNvSpPr/>
          <p:nvPr/>
        </p:nvSpPr>
        <p:spPr>
          <a:xfrm>
            <a:off x="0" y="44284"/>
            <a:ext cx="9152997" cy="89495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ctr" anchorCtr="1" compatLnSpc="0">
            <a:noAutofit/>
          </a:bodyPr>
          <a:lstStyle/>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 pos="8985241" algn="l"/>
              </a:tabLst>
              <a:defRPr sz="1800" b="0" i="0" u="none" strike="noStrike" kern="0" cap="none" spc="0" baseline="0">
                <a:solidFill>
                  <a:srgbClr val="000000"/>
                </a:solidFill>
                <a:uFillTx/>
              </a:defRPr>
            </a:pPr>
            <a:r>
              <a:rPr lang="fr-FR" sz="4000" b="1" i="0" u="none" strike="noStrike" kern="1200" cap="none" spc="0" baseline="0">
                <a:solidFill>
                  <a:srgbClr val="000000"/>
                </a:solidFill>
                <a:uFillTx/>
                <a:latin typeface="Comic Sans MS" pitchFamily="66"/>
                <a:ea typeface="Microsoft YaHei" pitchFamily="1"/>
                <a:cs typeface="Mangal" pitchFamily="2"/>
              </a:rPr>
              <a:t>En résumé, après un Bac Pro</a:t>
            </a:r>
          </a:p>
        </p:txBody>
      </p:sp>
      <p:sp>
        <p:nvSpPr>
          <p:cNvPr id="3" name="Rectangle 2">
            <a:extLst>
              <a:ext uri="{FF2B5EF4-FFF2-40B4-BE49-F238E27FC236}">
                <a16:creationId xmlns:a16="http://schemas.microsoft.com/office/drawing/2014/main" id="{64461376-17DB-F65B-CE59-EEAE9179B93B}"/>
              </a:ext>
            </a:extLst>
          </p:cNvPr>
          <p:cNvSpPr/>
          <p:nvPr/>
        </p:nvSpPr>
        <p:spPr>
          <a:xfrm>
            <a:off x="107999" y="1268281"/>
            <a:ext cx="9035643" cy="79164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0" compatLnSpc="0">
            <a:noAutofit/>
          </a:bodyPr>
          <a:lstStyle/>
          <a:p>
            <a:pPr marL="0" marR="0" lvl="0" indent="0" algn="l" defTabSz="914400" rtl="0" fontAlgn="auto" hangingPunct="1">
              <a:lnSpc>
                <a:spcPct val="100000"/>
              </a:lnSpc>
              <a:spcBef>
                <a:spcPts val="0"/>
              </a:spcBef>
              <a:spcAft>
                <a:spcPts val="0"/>
              </a:spcAft>
              <a:buClr>
                <a:srgbClr val="333399"/>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 pos="8985241" algn="l"/>
              </a:tabLst>
              <a:defRPr sz="1800" b="0" i="0" u="none" strike="noStrike" kern="0" cap="none" spc="0" baseline="0">
                <a:solidFill>
                  <a:srgbClr val="000000"/>
                </a:solidFill>
                <a:uFillTx/>
              </a:defRPr>
            </a:pPr>
            <a:r>
              <a:rPr lang="fr-FR" sz="2800" b="1" i="0" u="none" strike="noStrike" kern="1200" cap="none" spc="0" baseline="0">
                <a:solidFill>
                  <a:srgbClr val="000000"/>
                </a:solidFill>
                <a:uFillTx/>
                <a:latin typeface="Comic Sans MS" pitchFamily="66"/>
                <a:ea typeface="Microsoft YaHei" pitchFamily="1"/>
                <a:cs typeface="Mangal" pitchFamily="2"/>
              </a:rPr>
              <a:t> BTS :</a:t>
            </a:r>
            <a:r>
              <a:rPr lang="fr-FR" sz="2800" b="0" i="0" u="none" strike="noStrike" kern="1200" cap="none" spc="0" baseline="0">
                <a:solidFill>
                  <a:srgbClr val="000000"/>
                </a:solidFill>
                <a:uFillTx/>
                <a:latin typeface="Comic Sans MS" pitchFamily="66"/>
                <a:ea typeface="Microsoft YaHei" pitchFamily="1"/>
                <a:cs typeface="Mangal" pitchFamily="2"/>
              </a:rPr>
              <a:t> à privilégier comme poursuite d’études après un bac pro.</a:t>
            </a:r>
          </a:p>
        </p:txBody>
      </p:sp>
      <p:sp>
        <p:nvSpPr>
          <p:cNvPr id="4" name="Rectangle 3">
            <a:extLst>
              <a:ext uri="{FF2B5EF4-FFF2-40B4-BE49-F238E27FC236}">
                <a16:creationId xmlns:a16="http://schemas.microsoft.com/office/drawing/2014/main" id="{E2A36FA4-6581-9E08-3C1B-7F19EF6651C4}"/>
              </a:ext>
            </a:extLst>
          </p:cNvPr>
          <p:cNvSpPr/>
          <p:nvPr/>
        </p:nvSpPr>
        <p:spPr>
          <a:xfrm>
            <a:off x="107999" y="2500198"/>
            <a:ext cx="9035643" cy="641158"/>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0" compatLnSpc="0">
            <a:noAutofit/>
          </a:bodyPr>
          <a:lstStyle/>
          <a:p>
            <a:pPr marL="0" marR="0" lvl="0" indent="0" algn="l" defTabSz="914400" rtl="0" fontAlgn="auto" hangingPunct="1">
              <a:lnSpc>
                <a:spcPct val="80000"/>
              </a:lnSpc>
              <a:spcBef>
                <a:spcPts val="0"/>
              </a:spcBef>
              <a:spcAft>
                <a:spcPts val="0"/>
              </a:spcAft>
              <a:buClr>
                <a:srgbClr val="333399"/>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 pos="8985241" algn="l"/>
              </a:tabLst>
              <a:defRPr sz="1800" b="0" i="0" u="none" strike="noStrike" kern="0" cap="none" spc="0" baseline="0">
                <a:solidFill>
                  <a:srgbClr val="000000"/>
                </a:solidFill>
                <a:uFillTx/>
              </a:defRPr>
            </a:pPr>
            <a:r>
              <a:rPr lang="fr-FR" sz="2800" b="1" i="0" u="none" strike="noStrike" kern="1200" cap="none" spc="0" baseline="0">
                <a:solidFill>
                  <a:srgbClr val="000000"/>
                </a:solidFill>
                <a:uFillTx/>
                <a:latin typeface="Comic Sans MS" pitchFamily="66"/>
                <a:ea typeface="Microsoft YaHei" pitchFamily="1"/>
                <a:cs typeface="Mangal" pitchFamily="2"/>
              </a:rPr>
              <a:t> Université :</a:t>
            </a:r>
            <a:r>
              <a:rPr lang="fr-FR" sz="2800" b="0" i="0" u="none" strike="noStrike" kern="1200" cap="none" spc="0" baseline="0">
                <a:solidFill>
                  <a:srgbClr val="000000"/>
                </a:solidFill>
                <a:uFillTx/>
                <a:latin typeface="Comic Sans MS" pitchFamily="66"/>
                <a:ea typeface="Microsoft YaHei" pitchFamily="1"/>
                <a:cs typeface="Mangal" pitchFamily="2"/>
              </a:rPr>
              <a:t> déconseillé uniquement avec une forte motivation, une grande capacité de travail et un sens de l’autonomie.</a:t>
            </a: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 pos="8985241" algn="l"/>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1"/>
              <a:cs typeface="Mangal" pitchFamily="2"/>
            </a:endParaRP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 pos="8985241" algn="l"/>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1"/>
              <a:cs typeface="Mangal" pitchFamily="2"/>
            </a:endParaRP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 pos="8985241" algn="l"/>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1"/>
              <a:cs typeface="Mangal" pitchFamily="2"/>
            </a:endParaRPr>
          </a:p>
          <a:p>
            <a:pPr marL="0" marR="0" lvl="0" indent="0" algn="l" defTabSz="914400" rtl="0" fontAlgn="auto" hangingPunct="1">
              <a:lnSpc>
                <a:spcPct val="8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 pos="8985241" algn="l"/>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18"/>
              <a:ea typeface="Microsoft YaHei" pitchFamily="1"/>
              <a:cs typeface="Mangal" pitchFamily="2"/>
            </a:endParaRPr>
          </a:p>
        </p:txBody>
      </p:sp>
      <p:sp>
        <p:nvSpPr>
          <p:cNvPr id="5" name="Rectangle 4">
            <a:extLst>
              <a:ext uri="{FF2B5EF4-FFF2-40B4-BE49-F238E27FC236}">
                <a16:creationId xmlns:a16="http://schemas.microsoft.com/office/drawing/2014/main" id="{3A532BC1-AB1A-A404-997F-6B2E538FAC4A}"/>
              </a:ext>
            </a:extLst>
          </p:cNvPr>
          <p:cNvSpPr/>
          <p:nvPr/>
        </p:nvSpPr>
        <p:spPr>
          <a:xfrm>
            <a:off x="107999" y="3776755"/>
            <a:ext cx="9035643" cy="515520"/>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0" compatLnSpc="0">
            <a:noAutofit/>
          </a:bodyPr>
          <a:lstStyle/>
          <a:p>
            <a:pPr marL="0" marR="0" lvl="0" indent="0" algn="l" defTabSz="914400" rtl="0" fontAlgn="auto" hangingPunct="1">
              <a:lnSpc>
                <a:spcPct val="80000"/>
              </a:lnSpc>
              <a:spcBef>
                <a:spcPts val="0"/>
              </a:spcBef>
              <a:spcAft>
                <a:spcPts val="0"/>
              </a:spcAft>
              <a:buClr>
                <a:srgbClr val="333399"/>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 pos="8985241" algn="l"/>
              </a:tabLst>
              <a:defRPr sz="1800" b="0" i="0" u="none" strike="noStrike" kern="0" cap="none" spc="0" baseline="0">
                <a:solidFill>
                  <a:srgbClr val="000000"/>
                </a:solidFill>
                <a:uFillTx/>
              </a:defRPr>
            </a:pPr>
            <a:r>
              <a:rPr lang="fr-FR" sz="2800" b="1" i="0" u="none" strike="noStrike" kern="1200" cap="none" spc="0" baseline="0">
                <a:solidFill>
                  <a:srgbClr val="000000"/>
                </a:solidFill>
                <a:uFillTx/>
                <a:latin typeface="Comic Sans MS" pitchFamily="66"/>
                <a:ea typeface="Microsoft YaHei" pitchFamily="1"/>
                <a:cs typeface="Mangal" pitchFamily="2"/>
              </a:rPr>
              <a:t> BUT :</a:t>
            </a:r>
            <a:r>
              <a:rPr lang="fr-FR" sz="2800" b="0" i="0" u="none" strike="noStrike" kern="1200" cap="none" spc="0" baseline="0">
                <a:solidFill>
                  <a:srgbClr val="000000"/>
                </a:solidFill>
                <a:uFillTx/>
                <a:latin typeface="Comic Sans MS" pitchFamily="66"/>
                <a:ea typeface="Microsoft YaHei" pitchFamily="1"/>
                <a:cs typeface="Mangal" pitchFamily="2"/>
              </a:rPr>
              <a:t> </a:t>
            </a:r>
            <a:r>
              <a:rPr lang="fr-FR" sz="2800" b="1" i="0" u="none" strike="noStrike" kern="1200" cap="none" spc="0" baseline="0">
                <a:solidFill>
                  <a:srgbClr val="000000"/>
                </a:solidFill>
                <a:uFillTx/>
                <a:latin typeface="Comic Sans MS" pitchFamily="66"/>
                <a:ea typeface="Microsoft YaHei" pitchFamily="1"/>
                <a:cs typeface="Mangal" pitchFamily="2"/>
              </a:rPr>
              <a:t>admission exceptionnelle</a:t>
            </a:r>
            <a:r>
              <a:rPr lang="fr-FR" sz="2800" b="0" i="0" u="none" strike="noStrike" kern="1200" cap="none" spc="0" baseline="0">
                <a:solidFill>
                  <a:srgbClr val="000000"/>
                </a:solidFill>
                <a:uFillTx/>
                <a:latin typeface="Comic Sans MS" pitchFamily="66"/>
                <a:ea typeface="Microsoft YaHei" pitchFamily="1"/>
                <a:cs typeface="Mangal" pitchFamily="2"/>
              </a:rPr>
              <a:t>.</a:t>
            </a:r>
          </a:p>
        </p:txBody>
      </p:sp>
      <p:sp>
        <p:nvSpPr>
          <p:cNvPr id="6" name="Rectangle 5">
            <a:extLst>
              <a:ext uri="{FF2B5EF4-FFF2-40B4-BE49-F238E27FC236}">
                <a16:creationId xmlns:a16="http://schemas.microsoft.com/office/drawing/2014/main" id="{6F831B9F-BCA6-0DB0-E96F-C57A2E674BF4}"/>
              </a:ext>
            </a:extLst>
          </p:cNvPr>
          <p:cNvSpPr/>
          <p:nvPr/>
        </p:nvSpPr>
        <p:spPr>
          <a:xfrm>
            <a:off x="107999" y="4292641"/>
            <a:ext cx="9035643" cy="1728362"/>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0" compatLnSpc="0">
            <a:noAutofit/>
          </a:bodyPr>
          <a:lstStyle/>
          <a:p>
            <a:pPr marL="0" marR="0" lvl="0" indent="0" algn="l" defTabSz="914400" rtl="0" fontAlgn="auto" hangingPunct="1">
              <a:lnSpc>
                <a:spcPct val="100000"/>
              </a:lnSpc>
              <a:spcBef>
                <a:spcPts val="0"/>
              </a:spcBef>
              <a:spcAft>
                <a:spcPts val="0"/>
              </a:spcAft>
              <a:buClr>
                <a:srgbClr val="333399"/>
              </a:buClr>
              <a:buSzPct val="100000"/>
              <a:buFont typeface="Wingdings"/>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 pos="8985241" algn="l"/>
              </a:tabLst>
              <a:defRPr sz="1800" b="0" i="0" u="none" strike="noStrike" kern="0" cap="none" spc="0" baseline="0">
                <a:solidFill>
                  <a:srgbClr val="000000"/>
                </a:solidFill>
                <a:uFillTx/>
              </a:defRPr>
            </a:pPr>
            <a:r>
              <a:rPr lang="fr-FR" sz="2800" b="1" i="0" u="none" strike="noStrike" kern="1200" cap="none" spc="0" baseline="0">
                <a:solidFill>
                  <a:srgbClr val="000000"/>
                </a:solidFill>
                <a:uFillTx/>
                <a:latin typeface="Comic Sans MS" pitchFamily="66"/>
                <a:ea typeface="Microsoft YaHei" pitchFamily="1"/>
                <a:cs typeface="Mangal" pitchFamily="2"/>
              </a:rPr>
              <a:t> Mentions et Formations Complémentaires :</a:t>
            </a:r>
            <a:r>
              <a:rPr lang="fr-FR" sz="2800" b="0" i="0" u="none" strike="noStrike" kern="1200" cap="none" spc="0" baseline="0">
                <a:solidFill>
                  <a:srgbClr val="000000"/>
                </a:solidFill>
                <a:uFillTx/>
                <a:latin typeface="Comic Sans MS" pitchFamily="66"/>
                <a:ea typeface="Microsoft YaHei" pitchFamily="1"/>
                <a:cs typeface="Mangal" pitchFamily="2"/>
              </a:rPr>
              <a:t> Possibilité de compléter sa formation avec la CCIR, AFPAR, GRETA, CMA, … voir site : www.formanoo.org</a:t>
            </a:r>
          </a:p>
        </p:txBody>
      </p:sp>
      <p:sp>
        <p:nvSpPr>
          <p:cNvPr id="8" name="ZoneTexte 4">
            <a:extLst>
              <a:ext uri="{FF2B5EF4-FFF2-40B4-BE49-F238E27FC236}">
                <a16:creationId xmlns:a16="http://schemas.microsoft.com/office/drawing/2014/main" id="{6F4C38A3-3102-493C-820D-B9DBABA65149}"/>
              </a:ext>
            </a:extLst>
          </p:cNvPr>
          <p:cNvSpPr/>
          <p:nvPr/>
        </p:nvSpPr>
        <p:spPr>
          <a:xfrm>
            <a:off x="971641" y="6330958"/>
            <a:ext cx="7200360" cy="33371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1" compatLnSpc="0">
            <a:spAutoFit/>
          </a:bodyPr>
          <a:lstStyle/>
          <a:p>
            <a:pPr lvl="0" algn="ctr">
              <a:defRPr sz="1800" b="0" i="0" u="none" strike="noStrike" kern="0" cap="none" spc="0" baseline="0">
                <a:solidFill>
                  <a:srgbClr val="000000"/>
                </a:solidFill>
                <a:uFillTx/>
              </a:defRPr>
            </a:pPr>
            <a:r>
              <a:rPr lang="fr-FR" sz="1600" b="0" i="0" u="none" strike="noStrike" kern="1200" cap="none" spc="0" baseline="0" dirty="0">
                <a:solidFill>
                  <a:srgbClr val="000000"/>
                </a:solidFill>
                <a:uFillTx/>
                <a:latin typeface="Arial" pitchFamily="18"/>
                <a:ea typeface="Microsoft YaHei" pitchFamily="2"/>
                <a:cs typeface="Mangal" pitchFamily="2"/>
              </a:rPr>
              <a:t>Info Bac Pro </a:t>
            </a:r>
            <a:r>
              <a:rPr lang="fr-FR" sz="1600" b="0" i="0" u="none" strike="noStrike" kern="1200" cap="none" spc="0" baseline="0" dirty="0" err="1">
                <a:solidFill>
                  <a:srgbClr val="000000"/>
                </a:solidFill>
                <a:uFillTx/>
                <a:latin typeface="Arial" pitchFamily="18"/>
                <a:ea typeface="Microsoft YaHei" pitchFamily="2"/>
                <a:cs typeface="Mangal" pitchFamily="2"/>
              </a:rPr>
              <a:t>Patu</a:t>
            </a:r>
            <a:r>
              <a:rPr lang="fr-FR" sz="1600" b="0" i="0" u="none" strike="noStrike" kern="1200" cap="none" spc="0" baseline="0" dirty="0">
                <a:solidFill>
                  <a:srgbClr val="000000"/>
                </a:solidFill>
                <a:uFillTx/>
                <a:latin typeface="Arial" pitchFamily="18"/>
                <a:ea typeface="Microsoft YaHei" pitchFamily="2"/>
                <a:cs typeface="Mangal" pitchFamily="2"/>
              </a:rPr>
              <a:t> de Rosemont – CIO de Saint-Benoît – </a:t>
            </a:r>
            <a:r>
              <a:rPr lang="fr-FR" sz="1600" dirty="0">
                <a:solidFill>
                  <a:srgbClr val="000000"/>
                </a:solidFill>
                <a:latin typeface="Arial" pitchFamily="18"/>
                <a:ea typeface="Microsoft YaHei" pitchFamily="2"/>
                <a:cs typeface="Mangal" pitchFamily="2"/>
              </a:rPr>
              <a:t>2024/2025</a:t>
            </a:r>
            <a:endParaRPr lang="fr-FR" sz="1600" b="0" i="0" u="none" strike="noStrike" kern="1200" cap="none" spc="0" baseline="0" dirty="0">
              <a:solidFill>
                <a:srgbClr val="000000"/>
              </a:solidFill>
              <a:uFillTx/>
              <a:latin typeface="Arial" pitchFamily="18"/>
              <a:ea typeface="Microsoft YaHei" pitchFamily="2"/>
              <a:cs typeface="Mangal" pitchFamily="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page6">
    <p:spTree>
      <p:nvGrpSpPr>
        <p:cNvPr id="1" name=""/>
        <p:cNvGrpSpPr/>
        <p:nvPr/>
      </p:nvGrpSpPr>
      <p:grpSpPr>
        <a:xfrm>
          <a:off x="0" y="0"/>
          <a:ext cx="0" cy="0"/>
          <a:chOff x="0" y="0"/>
          <a:chExt cx="0" cy="0"/>
        </a:xfrm>
      </p:grpSpPr>
      <p:sp>
        <p:nvSpPr>
          <p:cNvPr id="2" name="Text Box 1">
            <a:extLst>
              <a:ext uri="{FF2B5EF4-FFF2-40B4-BE49-F238E27FC236}">
                <a16:creationId xmlns:a16="http://schemas.microsoft.com/office/drawing/2014/main" id="{11B4C627-5798-72AC-0345-0BAED742BB7E}"/>
              </a:ext>
            </a:extLst>
          </p:cNvPr>
          <p:cNvSpPr/>
          <p:nvPr/>
        </p:nvSpPr>
        <p:spPr>
          <a:xfrm>
            <a:off x="457200" y="274676"/>
            <a:ext cx="8229243" cy="1066318"/>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ctr" anchorCtr="1" compatLnSpc="0">
            <a:noAutofit/>
          </a:bodyPr>
          <a:lstStyle/>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4200" b="0" i="0" u="none" strike="noStrike" kern="1200" cap="none" spc="0" baseline="0">
                <a:solidFill>
                  <a:srgbClr val="000000"/>
                </a:solidFill>
                <a:uFillTx/>
                <a:latin typeface="Comic Sans MS" pitchFamily="66"/>
                <a:ea typeface="Microsoft YaHei" pitchFamily="1"/>
                <a:cs typeface="Mangal" pitchFamily="2"/>
              </a:rPr>
              <a:t>Modalités d’inscriptions</a:t>
            </a:r>
          </a:p>
        </p:txBody>
      </p:sp>
      <p:sp>
        <p:nvSpPr>
          <p:cNvPr id="3" name="Text Box 2">
            <a:extLst>
              <a:ext uri="{FF2B5EF4-FFF2-40B4-BE49-F238E27FC236}">
                <a16:creationId xmlns:a16="http://schemas.microsoft.com/office/drawing/2014/main" id="{02649244-A20A-9773-9238-D0FCE66BDFB8}"/>
              </a:ext>
            </a:extLst>
          </p:cNvPr>
          <p:cNvSpPr/>
          <p:nvPr/>
        </p:nvSpPr>
        <p:spPr>
          <a:xfrm>
            <a:off x="250920" y="1341360"/>
            <a:ext cx="8435522" cy="4784396"/>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t" anchorCtr="0" compatLnSpc="0">
            <a:noAutofit/>
          </a:bodyPr>
          <a:lstStyle/>
          <a:p>
            <a:pPr marL="0" marR="0" lvl="0" indent="0" algn="l"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800" b="0" i="0" u="sng" strike="noStrike" kern="1200" cap="none" spc="0" baseline="0" dirty="0">
              <a:solidFill>
                <a:srgbClr val="000000"/>
              </a:solidFill>
              <a:uFillTx/>
              <a:latin typeface="Comic Sans MS" pitchFamily="66"/>
              <a:ea typeface="Microsoft YaHei" pitchFamily="1"/>
              <a:cs typeface="Mangal" pitchFamily="2"/>
            </a:endParaRPr>
          </a:p>
          <a:p>
            <a:pPr marL="0" marR="0" lvl="0" indent="0" algn="l" defTabSz="914400" rtl="0" fontAlgn="auto" hangingPunct="1">
              <a:lnSpc>
                <a:spcPct val="100000"/>
              </a:lnSpc>
              <a:spcBef>
                <a:spcPts val="0"/>
              </a:spcBef>
              <a:spcAft>
                <a:spcPts val="0"/>
              </a:spcAft>
              <a:buClr>
                <a:srgbClr val="000000"/>
              </a:buClr>
              <a:buSzPct val="100000"/>
              <a:buFont typeface="Wingdings 2" pitchFamily="16"/>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b="0" i="0" u="none" strike="noStrike" kern="1200" cap="none" spc="0" baseline="0" dirty="0">
                <a:solidFill>
                  <a:srgbClr val="000000"/>
                </a:solidFill>
                <a:uFillTx/>
                <a:latin typeface="Comic Sans MS" pitchFamily="66"/>
                <a:ea typeface="Microsoft YaHei" pitchFamily="1"/>
                <a:cs typeface="Mangal" pitchFamily="2"/>
              </a:rPr>
              <a:t> </a:t>
            </a:r>
            <a:r>
              <a:rPr lang="fr-FR" sz="2800" b="1" i="0" u="sng" strike="noStrike" kern="1200" cap="none" spc="0" baseline="0" dirty="0">
                <a:solidFill>
                  <a:srgbClr val="000000"/>
                </a:solidFill>
                <a:uFillTx/>
                <a:latin typeface="Comic Sans MS" pitchFamily="66"/>
                <a:ea typeface="Microsoft YaHei" pitchFamily="1"/>
                <a:cs typeface="Mangal" pitchFamily="2"/>
              </a:rPr>
              <a:t>Pour MC / FC / FCIL</a:t>
            </a:r>
          </a:p>
          <a:p>
            <a:pPr marL="0" marR="0" lvl="0" indent="0" algn="just"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b="0" i="0" u="none" strike="noStrike" kern="1200" cap="none" spc="0" baseline="0" dirty="0">
                <a:solidFill>
                  <a:srgbClr val="000000"/>
                </a:solidFill>
                <a:uFillTx/>
                <a:latin typeface="Comic Sans MS" pitchFamily="66"/>
                <a:ea typeface="Microsoft YaHei" pitchFamily="1"/>
                <a:cs typeface="Mangal" pitchFamily="2"/>
              </a:rPr>
              <a:t>Prendre directement contact avec les établissements qui préparent ces formations. Sélection le plus souvent sur dossier scolaire.</a:t>
            </a:r>
          </a:p>
          <a:p>
            <a:pPr marL="0" marR="0" lvl="0" indent="0" algn="just"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1800" b="0" i="0" u="none" strike="noStrike" kern="1200" cap="none" spc="0" baseline="0" dirty="0">
              <a:solidFill>
                <a:srgbClr val="000000"/>
              </a:solidFill>
              <a:uFillTx/>
              <a:latin typeface="Arial" pitchFamily="18"/>
              <a:ea typeface="Microsoft YaHei" pitchFamily="1"/>
              <a:cs typeface="Mangal" pitchFamily="2"/>
            </a:endParaRPr>
          </a:p>
          <a:p>
            <a:pPr marL="0" marR="0" lvl="0" indent="0" algn="l" defTabSz="914400" rtl="0" fontAlgn="auto" hangingPunct="1">
              <a:lnSpc>
                <a:spcPct val="100000"/>
              </a:lnSpc>
              <a:spcBef>
                <a:spcPts val="0"/>
              </a:spcBef>
              <a:spcAft>
                <a:spcPts val="0"/>
              </a:spcAft>
              <a:buClr>
                <a:srgbClr val="000000"/>
              </a:buClr>
              <a:buSzPct val="100000"/>
              <a:buFont typeface="Wingdings 2" pitchFamily="16"/>
              <a:buChar char=""/>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b="0" i="0" u="none" strike="noStrike" kern="1200" cap="none" spc="0" baseline="0" dirty="0">
                <a:solidFill>
                  <a:srgbClr val="000000"/>
                </a:solidFill>
                <a:uFillTx/>
                <a:latin typeface="Comic Sans MS" pitchFamily="66"/>
                <a:ea typeface="Microsoft YaHei" pitchFamily="1"/>
                <a:cs typeface="Mangal" pitchFamily="2"/>
              </a:rPr>
              <a:t> </a:t>
            </a:r>
            <a:r>
              <a:rPr lang="fr-FR" sz="2800" b="1" i="0" u="sng" strike="noStrike" kern="1200" cap="none" spc="0" baseline="0" dirty="0">
                <a:solidFill>
                  <a:srgbClr val="000000"/>
                </a:solidFill>
                <a:uFillTx/>
                <a:latin typeface="Comic Sans MS" pitchFamily="66"/>
                <a:ea typeface="Microsoft YaHei" pitchFamily="1"/>
                <a:cs typeface="Mangal" pitchFamily="2"/>
              </a:rPr>
              <a:t>Pour les écoles spécialisées</a:t>
            </a:r>
          </a:p>
          <a:p>
            <a:pPr marL="0" marR="0" lvl="0" indent="0" algn="just"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b="0" i="0" u="none" strike="noStrike" kern="1200" cap="none" spc="0" baseline="0" dirty="0">
                <a:solidFill>
                  <a:srgbClr val="000000"/>
                </a:solidFill>
                <a:uFillTx/>
                <a:latin typeface="Comic Sans MS" pitchFamily="66"/>
                <a:ea typeface="Microsoft YaHei" pitchFamily="1"/>
                <a:cs typeface="Mangal" pitchFamily="2"/>
              </a:rPr>
              <a:t>Attention recrutement </a:t>
            </a:r>
            <a:r>
              <a:rPr lang="fr-FR" sz="2800" dirty="0" err="1">
                <a:solidFill>
                  <a:srgbClr val="000000"/>
                </a:solidFill>
                <a:latin typeface="Comic Sans MS" pitchFamily="66"/>
                <a:ea typeface="Microsoft YaHei" pitchFamily="1"/>
                <a:cs typeface="Mangal" pitchFamily="2"/>
              </a:rPr>
              <a:t>Parcoursup</a:t>
            </a:r>
            <a:r>
              <a:rPr lang="fr-FR" sz="2800" dirty="0">
                <a:solidFill>
                  <a:srgbClr val="000000"/>
                </a:solidFill>
                <a:latin typeface="Comic Sans MS" pitchFamily="66"/>
                <a:ea typeface="Microsoft YaHei" pitchFamily="1"/>
                <a:cs typeface="Mangal" pitchFamily="2"/>
              </a:rPr>
              <a:t> </a:t>
            </a:r>
          </a:p>
          <a:p>
            <a:pPr marL="0" marR="0" lvl="0" indent="0" algn="just"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dirty="0">
                <a:solidFill>
                  <a:srgbClr val="000000"/>
                </a:solidFill>
                <a:latin typeface="Comic Sans MS" pitchFamily="66"/>
                <a:ea typeface="Microsoft YaHei" pitchFamily="1"/>
                <a:cs typeface="Mangal" pitchFamily="2"/>
              </a:rPr>
              <a:t>                                     ou </a:t>
            </a:r>
            <a:r>
              <a:rPr lang="fr-FR" sz="2800" b="0" i="0" u="none" strike="noStrike" kern="1200" cap="none" spc="0" baseline="0" dirty="0">
                <a:solidFill>
                  <a:srgbClr val="000000"/>
                </a:solidFill>
                <a:uFillTx/>
                <a:latin typeface="Comic Sans MS" pitchFamily="66"/>
                <a:ea typeface="Microsoft YaHei" pitchFamily="1"/>
                <a:cs typeface="Mangal" pitchFamily="2"/>
              </a:rPr>
              <a:t>sur concours </a:t>
            </a:r>
          </a:p>
          <a:p>
            <a:pPr marL="0" marR="0" lvl="0" indent="0" algn="just"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800" b="0" i="0" u="none" strike="noStrike" kern="1200" cap="none" spc="0" baseline="0" dirty="0">
                <a:solidFill>
                  <a:srgbClr val="000000"/>
                </a:solidFill>
                <a:uFillTx/>
                <a:latin typeface="Comic Sans MS" pitchFamily="66"/>
                <a:ea typeface="Microsoft YaHei" pitchFamily="1"/>
                <a:cs typeface="Mangal" pitchFamily="2"/>
              </a:rPr>
              <a:t>Inscription en cours d’année scolaire.</a:t>
            </a:r>
          </a:p>
          <a:p>
            <a:pPr marL="0" marR="0" lvl="0" indent="0" algn="l"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2800" b="0" i="0" u="none" strike="noStrike" kern="1200" cap="none" spc="0" baseline="0" dirty="0">
              <a:solidFill>
                <a:srgbClr val="000000"/>
              </a:solidFill>
              <a:uFillTx/>
              <a:latin typeface="Comic Sans MS" pitchFamily="66"/>
              <a:ea typeface="Microsoft YaHei" pitchFamily="1"/>
              <a:cs typeface="Mangal" pitchFamily="2"/>
            </a:endParaRPr>
          </a:p>
        </p:txBody>
      </p:sp>
      <p:sp>
        <p:nvSpPr>
          <p:cNvPr id="4" name="ZoneTexte 4">
            <a:extLst>
              <a:ext uri="{FF2B5EF4-FFF2-40B4-BE49-F238E27FC236}">
                <a16:creationId xmlns:a16="http://schemas.microsoft.com/office/drawing/2014/main" id="{E72D569C-C9C6-411E-FC4D-F94CDB5ACBAC}"/>
              </a:ext>
            </a:extLst>
          </p:cNvPr>
          <p:cNvSpPr/>
          <p:nvPr/>
        </p:nvSpPr>
        <p:spPr>
          <a:xfrm>
            <a:off x="971641" y="6330958"/>
            <a:ext cx="7200360" cy="33371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1" compatLnSpc="0">
            <a:spAutoFit/>
          </a:bodyPr>
          <a:lstStyle/>
          <a:p>
            <a:pPr lvl="0" algn="ctr">
              <a:defRPr sz="1800" b="0" i="0" u="none" strike="noStrike" kern="0" cap="none" spc="0" baseline="0">
                <a:solidFill>
                  <a:srgbClr val="000000"/>
                </a:solidFill>
                <a:uFillTx/>
              </a:defRPr>
            </a:pPr>
            <a:r>
              <a:rPr lang="fr-FR" sz="1600" b="0" i="0" u="none" strike="noStrike" kern="1200" cap="none" spc="0" baseline="0" dirty="0">
                <a:solidFill>
                  <a:srgbClr val="000000"/>
                </a:solidFill>
                <a:uFillTx/>
                <a:latin typeface="Arial" pitchFamily="18"/>
                <a:ea typeface="Microsoft YaHei" pitchFamily="2"/>
                <a:cs typeface="Mangal" pitchFamily="2"/>
              </a:rPr>
              <a:t>Info Bac Pro </a:t>
            </a:r>
            <a:r>
              <a:rPr lang="fr-FR" sz="1600" b="0" i="0" u="none" strike="noStrike" kern="1200" cap="none" spc="0" baseline="0" dirty="0" err="1">
                <a:solidFill>
                  <a:srgbClr val="000000"/>
                </a:solidFill>
                <a:uFillTx/>
                <a:latin typeface="Arial" pitchFamily="18"/>
                <a:ea typeface="Microsoft YaHei" pitchFamily="2"/>
                <a:cs typeface="Mangal" pitchFamily="2"/>
              </a:rPr>
              <a:t>Patu</a:t>
            </a:r>
            <a:r>
              <a:rPr lang="fr-FR" sz="1600" b="0" i="0" u="none" strike="noStrike" kern="1200" cap="none" spc="0" baseline="0" dirty="0">
                <a:solidFill>
                  <a:srgbClr val="000000"/>
                </a:solidFill>
                <a:uFillTx/>
                <a:latin typeface="Arial" pitchFamily="18"/>
                <a:ea typeface="Microsoft YaHei" pitchFamily="2"/>
                <a:cs typeface="Mangal" pitchFamily="2"/>
              </a:rPr>
              <a:t> de Rosemont – CIO de Saint-Benoît – </a:t>
            </a:r>
            <a:r>
              <a:rPr lang="fr-FR" sz="1600" dirty="0">
                <a:solidFill>
                  <a:srgbClr val="000000"/>
                </a:solidFill>
                <a:latin typeface="Arial" pitchFamily="18"/>
                <a:ea typeface="Microsoft YaHei" pitchFamily="2"/>
                <a:cs typeface="Mangal" pitchFamily="2"/>
              </a:rPr>
              <a:t>2024/2025</a:t>
            </a:r>
            <a:endParaRPr lang="fr-FR" sz="1600" b="0" i="0" u="none" strike="noStrike" kern="1200" cap="none" spc="0" baseline="0" dirty="0">
              <a:solidFill>
                <a:srgbClr val="000000"/>
              </a:solidFill>
              <a:uFillTx/>
              <a:latin typeface="Arial" pitchFamily="18"/>
              <a:ea typeface="Microsoft YaHei" pitchFamily="2"/>
              <a:cs typeface="Mangal" pitchFamily="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page7">
    <p:spTree>
      <p:nvGrpSpPr>
        <p:cNvPr id="1" name=""/>
        <p:cNvGrpSpPr/>
        <p:nvPr/>
      </p:nvGrpSpPr>
      <p:grpSpPr>
        <a:xfrm>
          <a:off x="0" y="0"/>
          <a:ext cx="0" cy="0"/>
          <a:chOff x="0" y="0"/>
          <a:chExt cx="0" cy="0"/>
        </a:xfrm>
      </p:grpSpPr>
      <p:sp>
        <p:nvSpPr>
          <p:cNvPr id="2" name="Text Box 1">
            <a:extLst>
              <a:ext uri="{FF2B5EF4-FFF2-40B4-BE49-F238E27FC236}">
                <a16:creationId xmlns:a16="http://schemas.microsoft.com/office/drawing/2014/main" id="{06B6EA38-0AAB-E831-254C-2E73626AC9BE}"/>
              </a:ext>
            </a:extLst>
          </p:cNvPr>
          <p:cNvSpPr/>
          <p:nvPr/>
        </p:nvSpPr>
        <p:spPr>
          <a:xfrm>
            <a:off x="791998" y="433443"/>
            <a:ext cx="7651443" cy="2536563"/>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1" compatLnSpc="0">
            <a:noAutofit/>
          </a:bodyPr>
          <a:lstStyle/>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4000" b="1" i="0" u="none" strike="noStrike" kern="1200" cap="none" spc="0" baseline="0">
                <a:solidFill>
                  <a:srgbClr val="000000"/>
                </a:solidFill>
                <a:uFillTx/>
                <a:latin typeface="Arial" pitchFamily="18"/>
                <a:ea typeface="Microsoft YaHei" pitchFamily="1"/>
                <a:cs typeface="Mangal" pitchFamily="2"/>
              </a:rPr>
              <a:t>VOUS ÊTES CANDIDAT</a:t>
            </a:r>
            <a:br>
              <a:rPr lang="fr-FR" sz="4000" b="1" i="0" u="none" strike="noStrike" kern="1200" cap="none" spc="0" baseline="0">
                <a:solidFill>
                  <a:srgbClr val="000000"/>
                </a:solidFill>
                <a:uFillTx/>
                <a:latin typeface="Arial" pitchFamily="18"/>
                <a:ea typeface="Microsoft YaHei" pitchFamily="1"/>
                <a:cs typeface="Mangal" pitchFamily="2"/>
              </a:rPr>
            </a:br>
            <a:r>
              <a:rPr lang="fr-FR" sz="4000" b="0" i="0" u="none" strike="noStrike" kern="1200" cap="none" spc="0" baseline="0">
                <a:solidFill>
                  <a:srgbClr val="000000"/>
                </a:solidFill>
                <a:uFillTx/>
                <a:latin typeface="Arial" pitchFamily="18"/>
                <a:ea typeface="Microsoft YaHei" pitchFamily="1"/>
                <a:cs typeface="Mangal" pitchFamily="2"/>
              </a:rPr>
              <a:t>à l’admission en </a:t>
            </a:r>
            <a:r>
              <a:rPr lang="fr-FR" sz="4000" b="1" i="0" u="none" strike="noStrike" kern="1200" cap="none" spc="0" baseline="0">
                <a:solidFill>
                  <a:srgbClr val="000000"/>
                </a:solidFill>
                <a:uFillTx/>
                <a:latin typeface="Arial" pitchFamily="18"/>
                <a:ea typeface="Microsoft YaHei" pitchFamily="1"/>
                <a:cs typeface="Mangal" pitchFamily="2"/>
              </a:rPr>
              <a:t>1ère année d’études supérieures</a:t>
            </a:r>
            <a:br>
              <a:rPr lang="fr-FR" sz="4000" b="1" i="0" u="none" strike="noStrike" kern="1200" cap="none" spc="0" baseline="0">
                <a:solidFill>
                  <a:srgbClr val="000000"/>
                </a:solidFill>
                <a:uFillTx/>
                <a:latin typeface="Arial" pitchFamily="18"/>
                <a:ea typeface="Microsoft YaHei" pitchFamily="1"/>
                <a:cs typeface="Mangal" pitchFamily="2"/>
              </a:rPr>
            </a:br>
            <a:r>
              <a:rPr lang="fr-FR" sz="4000" b="0" i="0" u="none" strike="noStrike" kern="1200" cap="none" spc="0" baseline="0">
                <a:solidFill>
                  <a:srgbClr val="000000"/>
                </a:solidFill>
                <a:uFillTx/>
                <a:latin typeface="Arial" pitchFamily="18"/>
                <a:ea typeface="Microsoft YaHei" pitchFamily="1"/>
                <a:cs typeface="Mangal" pitchFamily="2"/>
              </a:rPr>
              <a:t>à la Réunion et en Métropole</a:t>
            </a:r>
          </a:p>
        </p:txBody>
      </p:sp>
      <p:sp>
        <p:nvSpPr>
          <p:cNvPr id="3" name="Text Box 2">
            <a:extLst>
              <a:ext uri="{FF2B5EF4-FFF2-40B4-BE49-F238E27FC236}">
                <a16:creationId xmlns:a16="http://schemas.microsoft.com/office/drawing/2014/main" id="{53C7C73C-33FB-B1E8-E7DB-1132DE871100}"/>
              </a:ext>
            </a:extLst>
          </p:cNvPr>
          <p:cNvSpPr/>
          <p:nvPr/>
        </p:nvSpPr>
        <p:spPr>
          <a:xfrm>
            <a:off x="746278" y="4049639"/>
            <a:ext cx="7651443" cy="1294918"/>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1" compatLnSpc="0">
            <a:noAutofit/>
          </a:bodyPr>
          <a:lstStyle/>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3200" b="0" i="0" u="none" strike="noStrike" kern="1200" cap="none" spc="0" baseline="0" dirty="0">
                <a:solidFill>
                  <a:srgbClr val="000000"/>
                </a:solidFill>
                <a:uFillTx/>
                <a:latin typeface="Arial" pitchFamily="18"/>
                <a:ea typeface="Microsoft YaHei" pitchFamily="1"/>
                <a:cs typeface="Mangal" pitchFamily="2"/>
              </a:rPr>
              <a:t>Vous utiliserez la plateforme pour vos candidatures POST-BAC </a:t>
            </a:r>
            <a:r>
              <a:rPr lang="fr-FR" sz="3200" b="1" i="0" u="none" strike="noStrike" kern="1200" cap="none" spc="0" baseline="0" dirty="0">
                <a:solidFill>
                  <a:srgbClr val="000000"/>
                </a:solidFill>
                <a:uFillTx/>
                <a:latin typeface="Arial" pitchFamily="18"/>
                <a:ea typeface="Microsoft YaHei" pitchFamily="1"/>
                <a:cs typeface="Mangal" pitchFamily="2"/>
              </a:rPr>
              <a:t/>
            </a:r>
            <a:br>
              <a:rPr lang="fr-FR" sz="3200" b="1" i="0" u="none" strike="noStrike" kern="1200" cap="none" spc="0" baseline="0" dirty="0">
                <a:solidFill>
                  <a:srgbClr val="000000"/>
                </a:solidFill>
                <a:uFillTx/>
                <a:latin typeface="Arial" pitchFamily="18"/>
                <a:ea typeface="Microsoft YaHei" pitchFamily="1"/>
                <a:cs typeface="Mangal" pitchFamily="2"/>
              </a:rPr>
            </a:br>
            <a:r>
              <a:rPr lang="fr-FR" sz="4000" b="1" i="0" u="none" strike="noStrike" kern="1200" cap="none" spc="0" baseline="0" dirty="0">
                <a:solidFill>
                  <a:srgbClr val="000000"/>
                </a:solidFill>
                <a:uFillTx/>
                <a:latin typeface="Arial" pitchFamily="18"/>
                <a:ea typeface="Microsoft YaHei" pitchFamily="1"/>
                <a:cs typeface="Mangal" pitchFamily="2"/>
              </a:rPr>
              <a:t>PARCOURSUP</a:t>
            </a:r>
          </a:p>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4400" b="1" i="0" u="none" strike="noStrike" kern="1200" cap="none" spc="0" baseline="0" dirty="0">
                <a:solidFill>
                  <a:srgbClr val="000000"/>
                </a:solidFill>
                <a:uFillTx/>
                <a:latin typeface="Arial" pitchFamily="18"/>
                <a:ea typeface="Microsoft YaHei" pitchFamily="1"/>
                <a:cs typeface="Mangal" pitchFamily="2"/>
              </a:rPr>
              <a:t>www.parcoursup.fr</a:t>
            </a:r>
          </a:p>
        </p:txBody>
      </p:sp>
      <p:sp>
        <p:nvSpPr>
          <p:cNvPr id="4" name="Text Box 3">
            <a:extLst>
              <a:ext uri="{FF2B5EF4-FFF2-40B4-BE49-F238E27FC236}">
                <a16:creationId xmlns:a16="http://schemas.microsoft.com/office/drawing/2014/main" id="{363EB864-D24F-44B5-92A4-B44E9755DD02}"/>
              </a:ext>
            </a:extLst>
          </p:cNvPr>
          <p:cNvSpPr/>
          <p:nvPr/>
        </p:nvSpPr>
        <p:spPr>
          <a:xfrm>
            <a:off x="700201" y="5164202"/>
            <a:ext cx="7743596" cy="85680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b" anchorCtr="1" compatLnSpc="0">
            <a:noAutofit/>
          </a:bodyPr>
          <a:lstStyle/>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4000" b="1" i="0" u="none" strike="noStrike" kern="1200" cap="none" spc="0" baseline="0" dirty="0">
              <a:solidFill>
                <a:srgbClr val="000000"/>
              </a:solidFill>
              <a:uFillTx/>
              <a:latin typeface="Arial" pitchFamily="18"/>
              <a:ea typeface="Microsoft YaHei" pitchFamily="1"/>
              <a:cs typeface="Mangal" pitchFamily="2"/>
            </a:endParaRPr>
          </a:p>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4000" b="1" i="0" u="none" strike="noStrike" kern="1200" cap="none" spc="0" baseline="0" dirty="0">
                <a:solidFill>
                  <a:srgbClr val="000000"/>
                </a:solidFill>
                <a:uFillTx/>
                <a:latin typeface="Arial" pitchFamily="18"/>
                <a:ea typeface="Microsoft YaHei" pitchFamily="1"/>
                <a:cs typeface="Mangal" pitchFamily="2"/>
              </a:rPr>
              <a:t>Ouverture le 18 décembre 2024</a:t>
            </a:r>
          </a:p>
        </p:txBody>
      </p:sp>
      <p:sp>
        <p:nvSpPr>
          <p:cNvPr id="5" name="ZoneTexte 4">
            <a:extLst>
              <a:ext uri="{FF2B5EF4-FFF2-40B4-BE49-F238E27FC236}">
                <a16:creationId xmlns:a16="http://schemas.microsoft.com/office/drawing/2014/main" id="{2D06C05C-9AC7-A976-7D18-5418D4DAB7F5}"/>
              </a:ext>
            </a:extLst>
          </p:cNvPr>
          <p:cNvSpPr/>
          <p:nvPr/>
        </p:nvSpPr>
        <p:spPr>
          <a:xfrm>
            <a:off x="971641" y="6330958"/>
            <a:ext cx="7200360" cy="33371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1" compatLnSpc="0">
            <a:spAutoFit/>
          </a:bodyPr>
          <a:lstStyle/>
          <a:p>
            <a:pPr lvl="0" algn="ctr">
              <a:defRPr sz="1800" b="0" i="0" u="none" strike="noStrike" kern="0" cap="none" spc="0" baseline="0">
                <a:solidFill>
                  <a:srgbClr val="000000"/>
                </a:solidFill>
                <a:uFillTx/>
              </a:defRPr>
            </a:pPr>
            <a:r>
              <a:rPr lang="fr-FR" sz="1600" b="0" i="0" u="none" strike="noStrike" kern="1200" cap="none" spc="0" baseline="0" dirty="0">
                <a:solidFill>
                  <a:srgbClr val="000000"/>
                </a:solidFill>
                <a:uFillTx/>
                <a:latin typeface="Arial" pitchFamily="18"/>
                <a:ea typeface="Microsoft YaHei" pitchFamily="2"/>
                <a:cs typeface="Mangal" pitchFamily="2"/>
              </a:rPr>
              <a:t>Info Bac Pro </a:t>
            </a:r>
            <a:r>
              <a:rPr lang="fr-FR" sz="1600" b="0" i="0" u="none" strike="noStrike" kern="1200" cap="none" spc="0" baseline="0" dirty="0" err="1">
                <a:solidFill>
                  <a:srgbClr val="000000"/>
                </a:solidFill>
                <a:uFillTx/>
                <a:latin typeface="Arial" pitchFamily="18"/>
                <a:ea typeface="Microsoft YaHei" pitchFamily="2"/>
                <a:cs typeface="Mangal" pitchFamily="2"/>
              </a:rPr>
              <a:t>Patu</a:t>
            </a:r>
            <a:r>
              <a:rPr lang="fr-FR" sz="1600" b="0" i="0" u="none" strike="noStrike" kern="1200" cap="none" spc="0" baseline="0" dirty="0">
                <a:solidFill>
                  <a:srgbClr val="000000"/>
                </a:solidFill>
                <a:uFillTx/>
                <a:latin typeface="Arial" pitchFamily="18"/>
                <a:ea typeface="Microsoft YaHei" pitchFamily="2"/>
                <a:cs typeface="Mangal" pitchFamily="2"/>
              </a:rPr>
              <a:t> de Rosemont – CIO de Saint-Benoît – </a:t>
            </a:r>
            <a:r>
              <a:rPr lang="fr-FR" sz="1600" dirty="0">
                <a:solidFill>
                  <a:srgbClr val="000000"/>
                </a:solidFill>
                <a:latin typeface="Arial" pitchFamily="18"/>
                <a:ea typeface="Microsoft YaHei" pitchFamily="2"/>
                <a:cs typeface="Mangal" pitchFamily="2"/>
              </a:rPr>
              <a:t>2024/2025</a:t>
            </a:r>
            <a:endParaRPr lang="fr-FR" sz="1600" b="0" i="0" u="none" strike="noStrike" kern="1200" cap="none" spc="0" baseline="0" dirty="0">
              <a:solidFill>
                <a:srgbClr val="000000"/>
              </a:solidFill>
              <a:uFillTx/>
              <a:latin typeface="Arial" pitchFamily="18"/>
              <a:ea typeface="Microsoft YaHei" pitchFamily="2"/>
              <a:cs typeface="Mangal" pitchFamily="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page8">
    <p:spTree>
      <p:nvGrpSpPr>
        <p:cNvPr id="1" name=""/>
        <p:cNvGrpSpPr/>
        <p:nvPr/>
      </p:nvGrpSpPr>
      <p:grpSpPr>
        <a:xfrm>
          <a:off x="0" y="0"/>
          <a:ext cx="0" cy="0"/>
          <a:chOff x="0" y="0"/>
          <a:chExt cx="0" cy="0"/>
        </a:xfrm>
      </p:grpSpPr>
      <p:sp>
        <p:nvSpPr>
          <p:cNvPr id="2" name="Text Box 1">
            <a:extLst>
              <a:ext uri="{FF2B5EF4-FFF2-40B4-BE49-F238E27FC236}">
                <a16:creationId xmlns:a16="http://schemas.microsoft.com/office/drawing/2014/main" id="{8CDD8C75-0B23-EFFD-6EEA-F5118640BE87}"/>
              </a:ext>
            </a:extLst>
          </p:cNvPr>
          <p:cNvSpPr/>
          <p:nvPr/>
        </p:nvSpPr>
        <p:spPr>
          <a:xfrm>
            <a:off x="534960" y="404640"/>
            <a:ext cx="8032318" cy="79164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0" tIns="0" rIns="0" bIns="0" anchor="ctr" anchorCtr="1" compatLnSpc="0">
            <a:noAutofit/>
          </a:bodyPr>
          <a:lstStyle/>
          <a:p>
            <a:pPr marL="0" marR="0" lvl="0" indent="0" algn="ctr" defTabSz="914400" rtl="0" fontAlgn="auto" hangingPunct="1">
              <a:lnSpc>
                <a:spcPct val="100000"/>
              </a:lnSpc>
              <a:spcBef>
                <a:spcPts val="500"/>
              </a:spcBef>
              <a:spcAft>
                <a:spcPts val="0"/>
              </a:spcAft>
              <a:buNone/>
              <a:tabLst>
                <a:tab pos="0" algn="l"/>
                <a:tab pos="566644" algn="l"/>
                <a:tab pos="1481035" algn="l"/>
                <a:tab pos="2395435" algn="l"/>
                <a:tab pos="3309835" algn="l"/>
                <a:tab pos="4224235" algn="l"/>
                <a:tab pos="5138644" algn="l"/>
                <a:tab pos="6053044" algn="l"/>
                <a:tab pos="6967444" algn="l"/>
                <a:tab pos="7881844" algn="l"/>
                <a:tab pos="8796244" algn="l"/>
                <a:tab pos="9710644" algn="l"/>
                <a:tab pos="9880558" algn="l"/>
                <a:tab pos="10329839" algn="l"/>
                <a:tab pos="10779120" algn="l"/>
                <a:tab pos="10780556" algn="l"/>
              </a:tabLst>
              <a:defRPr sz="1800" b="0" i="0" u="none" strike="noStrike" kern="0" cap="none" spc="0" baseline="0">
                <a:solidFill>
                  <a:srgbClr val="000000"/>
                </a:solidFill>
                <a:uFillTx/>
              </a:defRPr>
            </a:pPr>
            <a:r>
              <a:rPr lang="fr-FR" sz="4200" b="1" i="0" u="none" strike="noStrike" kern="1200" cap="none" spc="0" baseline="0" dirty="0">
                <a:solidFill>
                  <a:srgbClr val="000000"/>
                </a:solidFill>
                <a:uFillTx/>
                <a:latin typeface="Arial" pitchFamily="18"/>
                <a:ea typeface="Microsoft YaHei" pitchFamily="1"/>
                <a:cs typeface="Mangal" pitchFamily="2"/>
              </a:rPr>
              <a:t>L’application</a:t>
            </a:r>
            <a:r>
              <a:rPr lang="fr-FR" sz="3600" b="1" i="0" u="none" strike="noStrike" kern="1200" cap="none" spc="0" baseline="0" dirty="0">
                <a:solidFill>
                  <a:srgbClr val="000000"/>
                </a:solidFill>
                <a:uFillTx/>
                <a:latin typeface="Arial" pitchFamily="18"/>
                <a:ea typeface="Microsoft YaHei" pitchFamily="1"/>
                <a:cs typeface="Mangal" pitchFamily="2"/>
              </a:rPr>
              <a:t> </a:t>
            </a:r>
            <a:r>
              <a:rPr lang="fr-FR" sz="4200" b="1" i="0" u="none" strike="noStrike" kern="1200" cap="none" spc="0" baseline="0" dirty="0">
                <a:solidFill>
                  <a:srgbClr val="000000"/>
                </a:solidFill>
                <a:uFillTx/>
                <a:latin typeface="Arial" pitchFamily="18"/>
                <a:ea typeface="Microsoft YaHei" pitchFamily="1"/>
                <a:cs typeface="Mangal" pitchFamily="2"/>
              </a:rPr>
              <a:t>Parcoursup</a:t>
            </a:r>
          </a:p>
        </p:txBody>
      </p:sp>
      <p:sp>
        <p:nvSpPr>
          <p:cNvPr id="3" name="Text Box 2">
            <a:extLst>
              <a:ext uri="{FF2B5EF4-FFF2-40B4-BE49-F238E27FC236}">
                <a16:creationId xmlns:a16="http://schemas.microsoft.com/office/drawing/2014/main" id="{80F2B25C-EBC3-0048-401E-A8EA509B5CC1}"/>
              </a:ext>
            </a:extLst>
          </p:cNvPr>
          <p:cNvSpPr/>
          <p:nvPr/>
        </p:nvSpPr>
        <p:spPr>
          <a:xfrm>
            <a:off x="179277" y="1623956"/>
            <a:ext cx="8713436" cy="331739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0" compatLnSpc="0">
            <a:noAutofit/>
          </a:bodyPr>
          <a:lstStyle/>
          <a:p>
            <a:pPr marL="0" marR="0" lvl="0" indent="0" algn="just" defTabSz="914400" rtl="0" fontAlgn="auto" hangingPunct="1">
              <a:lnSpc>
                <a:spcPct val="100000"/>
              </a:lnSpc>
              <a:spcBef>
                <a:spcPts val="40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3200" b="0" i="0" u="none" strike="noStrike" kern="1200" cap="none" spc="0" baseline="0">
                <a:solidFill>
                  <a:srgbClr val="000000"/>
                </a:solidFill>
                <a:uFillTx/>
                <a:latin typeface="Arial" pitchFamily="18"/>
                <a:ea typeface="Microsoft YaHei" pitchFamily="1"/>
                <a:cs typeface="Mangal" pitchFamily="2"/>
              </a:rPr>
              <a:t>Pour </a:t>
            </a:r>
            <a:r>
              <a:rPr lang="fr-FR" sz="3200" b="1" i="0" u="none" strike="noStrike" kern="1200" cap="none" spc="0" baseline="0">
                <a:solidFill>
                  <a:srgbClr val="000000"/>
                </a:solidFill>
                <a:uFillTx/>
                <a:latin typeface="Arial" pitchFamily="18"/>
                <a:ea typeface="Microsoft YaHei" pitchFamily="1"/>
                <a:cs typeface="Mangal" pitchFamily="2"/>
              </a:rPr>
              <a:t>recevoir sur son portable toutes les notifications et alertes </a:t>
            </a:r>
            <a:r>
              <a:rPr lang="fr-FR" sz="3200" b="0" i="0" u="none" strike="noStrike" kern="1200" cap="none" spc="0" baseline="0">
                <a:solidFill>
                  <a:srgbClr val="000000"/>
                </a:solidFill>
                <a:uFillTx/>
                <a:latin typeface="Arial" pitchFamily="18"/>
                <a:ea typeface="Microsoft YaHei" pitchFamily="1"/>
                <a:cs typeface="Mangal" pitchFamily="2"/>
              </a:rPr>
              <a:t>durant la procédure</a:t>
            </a:r>
          </a:p>
          <a:p>
            <a:pPr marL="0" marR="0" lvl="0" indent="0" algn="just" defTabSz="914400" rtl="0" fontAlgn="auto" hangingPunct="1">
              <a:lnSpc>
                <a:spcPct val="100000"/>
              </a:lnSpc>
              <a:spcBef>
                <a:spcPts val="40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endParaRPr lang="fr-FR" sz="3200" b="0" i="0" u="none" strike="noStrike" kern="1200" cap="none" spc="0" baseline="0">
              <a:solidFill>
                <a:srgbClr val="000000"/>
              </a:solidFill>
              <a:uFillTx/>
              <a:latin typeface="Arial" pitchFamily="18"/>
              <a:ea typeface="Microsoft YaHei" pitchFamily="1"/>
              <a:cs typeface="Mangal" pitchFamily="2"/>
            </a:endParaRPr>
          </a:p>
          <a:p>
            <a:pPr marL="0" marR="0" lvl="0" indent="0" algn="just" defTabSz="914400" rtl="0" fontAlgn="auto" hangingPunct="1">
              <a:lnSpc>
                <a:spcPct val="100000"/>
              </a:lnSpc>
              <a:spcBef>
                <a:spcPts val="40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3200" b="0" i="0" u="none" strike="noStrike" kern="1200" cap="none" spc="0" baseline="0">
                <a:solidFill>
                  <a:srgbClr val="000000"/>
                </a:solidFill>
                <a:uFillTx/>
                <a:latin typeface="Arial" pitchFamily="18"/>
                <a:ea typeface="Microsoft YaHei" pitchFamily="1"/>
                <a:cs typeface="Mangal" pitchFamily="2"/>
              </a:rPr>
              <a:t>en version Android                   et iOS   </a:t>
            </a:r>
          </a:p>
        </p:txBody>
      </p:sp>
      <p:pic>
        <p:nvPicPr>
          <p:cNvPr id="4" name="Picture 3">
            <a:extLst>
              <a:ext uri="{FF2B5EF4-FFF2-40B4-BE49-F238E27FC236}">
                <a16:creationId xmlns:a16="http://schemas.microsoft.com/office/drawing/2014/main" id="{C514C111-90BC-0F57-1306-18E2E054E010}"/>
              </a:ext>
            </a:extLst>
          </p:cNvPr>
          <p:cNvPicPr>
            <a:picLocks noChangeAspect="1"/>
          </p:cNvPicPr>
          <p:nvPr/>
        </p:nvPicPr>
        <p:blipFill>
          <a:blip r:embed="rId3">
            <a:lum/>
            <a:alphaModFix/>
          </a:blip>
          <a:srcRect/>
          <a:stretch>
            <a:fillRect/>
          </a:stretch>
        </p:blipFill>
        <p:spPr>
          <a:xfrm>
            <a:off x="3938759" y="3282842"/>
            <a:ext cx="1294918" cy="471236"/>
          </a:xfrm>
          <a:prstGeom prst="rect">
            <a:avLst/>
          </a:prstGeom>
          <a:noFill/>
          <a:ln cap="flat">
            <a:noFill/>
          </a:ln>
        </p:spPr>
      </p:pic>
      <p:pic>
        <p:nvPicPr>
          <p:cNvPr id="5" name="Picture 4">
            <a:extLst>
              <a:ext uri="{FF2B5EF4-FFF2-40B4-BE49-F238E27FC236}">
                <a16:creationId xmlns:a16="http://schemas.microsoft.com/office/drawing/2014/main" id="{24C28271-A766-65E7-01DE-4BF603C40A73}"/>
              </a:ext>
            </a:extLst>
          </p:cNvPr>
          <p:cNvPicPr>
            <a:picLocks noChangeAspect="1"/>
          </p:cNvPicPr>
          <p:nvPr/>
        </p:nvPicPr>
        <p:blipFill>
          <a:blip r:embed="rId4">
            <a:lum/>
            <a:alphaModFix/>
          </a:blip>
          <a:srcRect/>
          <a:stretch>
            <a:fillRect/>
          </a:stretch>
        </p:blipFill>
        <p:spPr>
          <a:xfrm>
            <a:off x="7272360" y="3324237"/>
            <a:ext cx="1294918" cy="388437"/>
          </a:xfrm>
          <a:prstGeom prst="rect">
            <a:avLst/>
          </a:prstGeom>
          <a:noFill/>
          <a:ln cap="flat">
            <a:noFill/>
          </a:ln>
        </p:spPr>
      </p:pic>
      <p:sp>
        <p:nvSpPr>
          <p:cNvPr id="6" name="AutoShape 5">
            <a:extLst>
              <a:ext uri="{FF2B5EF4-FFF2-40B4-BE49-F238E27FC236}">
                <a16:creationId xmlns:a16="http://schemas.microsoft.com/office/drawing/2014/main" id="{F33ACC50-58EF-CF75-563F-C58FC152B4AA}"/>
              </a:ext>
            </a:extLst>
          </p:cNvPr>
          <p:cNvSpPr/>
          <p:nvPr/>
        </p:nvSpPr>
        <p:spPr>
          <a:xfrm>
            <a:off x="1650958" y="5311804"/>
            <a:ext cx="5868719" cy="585362"/>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26338B"/>
          </a:solidFill>
          <a:ln cap="flat">
            <a:noFill/>
            <a:prstDash val="solid"/>
          </a:ln>
        </p:spPr>
        <p:txBody>
          <a:bodyPr vert="horz" wrap="square" lIns="90004" tIns="46798" rIns="90004" bIns="46798" anchor="ctr" anchorCtr="1" compatLnSpc="0">
            <a:noAutofit/>
          </a:bodyPr>
          <a:lstStyle/>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2400" b="0" i="0" u="none" strike="noStrike" kern="1200" cap="none" spc="0" baseline="0">
                <a:solidFill>
                  <a:srgbClr val="000000"/>
                </a:solidFill>
                <a:uFillTx/>
                <a:latin typeface="Arial" pitchFamily="18"/>
                <a:ea typeface="Microsoft YaHei" pitchFamily="1"/>
                <a:cs typeface="DejaVu Sans" pitchFamily="34"/>
              </a:rPr>
              <a:t>N’oubliez pas de télécharger l’application</a:t>
            </a:r>
          </a:p>
        </p:txBody>
      </p:sp>
      <p:sp>
        <p:nvSpPr>
          <p:cNvPr id="7" name="ZoneTexte 4">
            <a:extLst>
              <a:ext uri="{FF2B5EF4-FFF2-40B4-BE49-F238E27FC236}">
                <a16:creationId xmlns:a16="http://schemas.microsoft.com/office/drawing/2014/main" id="{8F2E6F2C-4A78-F6F2-717E-D763ADF1CD99}"/>
              </a:ext>
            </a:extLst>
          </p:cNvPr>
          <p:cNvSpPr/>
          <p:nvPr/>
        </p:nvSpPr>
        <p:spPr>
          <a:xfrm>
            <a:off x="971641" y="6330958"/>
            <a:ext cx="7200360" cy="33371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1" compatLnSpc="0">
            <a:spAutoFit/>
          </a:bodyPr>
          <a:lstStyle/>
          <a:p>
            <a:pPr lvl="0" algn="ctr">
              <a:defRPr sz="1800" b="0" i="0" u="none" strike="noStrike" kern="0" cap="none" spc="0" baseline="0">
                <a:solidFill>
                  <a:srgbClr val="000000"/>
                </a:solidFill>
                <a:uFillTx/>
              </a:defRPr>
            </a:pPr>
            <a:r>
              <a:rPr lang="fr-FR" sz="1600" b="0" i="0" u="none" strike="noStrike" kern="1200" cap="none" spc="0" baseline="0" dirty="0">
                <a:solidFill>
                  <a:srgbClr val="000000"/>
                </a:solidFill>
                <a:uFillTx/>
                <a:latin typeface="Arial" pitchFamily="18"/>
                <a:ea typeface="Microsoft YaHei" pitchFamily="2"/>
                <a:cs typeface="Mangal" pitchFamily="2"/>
              </a:rPr>
              <a:t>Info Bac Pro </a:t>
            </a:r>
            <a:r>
              <a:rPr lang="fr-FR" sz="1600" b="0" i="0" u="none" strike="noStrike" kern="1200" cap="none" spc="0" baseline="0" dirty="0" err="1">
                <a:solidFill>
                  <a:srgbClr val="000000"/>
                </a:solidFill>
                <a:uFillTx/>
                <a:latin typeface="Arial" pitchFamily="18"/>
                <a:ea typeface="Microsoft YaHei" pitchFamily="2"/>
                <a:cs typeface="Mangal" pitchFamily="2"/>
              </a:rPr>
              <a:t>Patu</a:t>
            </a:r>
            <a:r>
              <a:rPr lang="fr-FR" sz="1600" b="0" i="0" u="none" strike="noStrike" kern="1200" cap="none" spc="0" baseline="0" dirty="0">
                <a:solidFill>
                  <a:srgbClr val="000000"/>
                </a:solidFill>
                <a:uFillTx/>
                <a:latin typeface="Arial" pitchFamily="18"/>
                <a:ea typeface="Microsoft YaHei" pitchFamily="2"/>
                <a:cs typeface="Mangal" pitchFamily="2"/>
              </a:rPr>
              <a:t> de Rosemont – CIO de Saint-Benoît – </a:t>
            </a:r>
            <a:r>
              <a:rPr lang="fr-FR" sz="1600" dirty="0">
                <a:solidFill>
                  <a:srgbClr val="000000"/>
                </a:solidFill>
                <a:latin typeface="Arial" pitchFamily="18"/>
                <a:ea typeface="Microsoft YaHei" pitchFamily="2"/>
                <a:cs typeface="Mangal" pitchFamily="2"/>
              </a:rPr>
              <a:t>2024/2025</a:t>
            </a:r>
            <a:endParaRPr lang="fr-FR" sz="1600" b="0" i="0" u="none" strike="noStrike" kern="1200" cap="none" spc="0" baseline="0" dirty="0">
              <a:solidFill>
                <a:srgbClr val="000000"/>
              </a:solidFill>
              <a:uFillTx/>
              <a:latin typeface="Arial" pitchFamily="18"/>
              <a:ea typeface="Microsoft YaHei" pitchFamily="2"/>
              <a:cs typeface="Mangal" pitchFamily="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page9">
    <p:spTree>
      <p:nvGrpSpPr>
        <p:cNvPr id="1" name=""/>
        <p:cNvGrpSpPr/>
        <p:nvPr/>
      </p:nvGrpSpPr>
      <p:grpSpPr>
        <a:xfrm>
          <a:off x="0" y="0"/>
          <a:ext cx="0" cy="0"/>
          <a:chOff x="0" y="0"/>
          <a:chExt cx="0" cy="0"/>
        </a:xfrm>
      </p:grpSpPr>
      <p:sp>
        <p:nvSpPr>
          <p:cNvPr id="2" name="Text Box 1">
            <a:extLst>
              <a:ext uri="{FF2B5EF4-FFF2-40B4-BE49-F238E27FC236}">
                <a16:creationId xmlns:a16="http://schemas.microsoft.com/office/drawing/2014/main" id="{E8A20D67-D3BF-A16C-73EB-564A5271F6A8}"/>
              </a:ext>
            </a:extLst>
          </p:cNvPr>
          <p:cNvSpPr/>
          <p:nvPr/>
        </p:nvSpPr>
        <p:spPr>
          <a:xfrm>
            <a:off x="285841" y="215999"/>
            <a:ext cx="8389437" cy="1294918"/>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ctr" anchorCtr="1" compatLnSpc="0">
            <a:noAutofit/>
          </a:bodyPr>
          <a:lstStyle/>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4200" b="1" i="0" u="none" strike="noStrike" kern="1200" cap="none" spc="0" baseline="0" dirty="0">
                <a:solidFill>
                  <a:srgbClr val="000000"/>
                </a:solidFill>
                <a:uFillTx/>
                <a:latin typeface="Arial" pitchFamily="18"/>
                <a:ea typeface="Microsoft YaHei" pitchFamily="1"/>
                <a:cs typeface="Mangal" pitchFamily="2"/>
              </a:rPr>
              <a:t>Le contenu de la plateforme PARCOURSUP</a:t>
            </a:r>
          </a:p>
        </p:txBody>
      </p:sp>
      <p:sp>
        <p:nvSpPr>
          <p:cNvPr id="3" name="Text Box 2">
            <a:extLst>
              <a:ext uri="{FF2B5EF4-FFF2-40B4-BE49-F238E27FC236}">
                <a16:creationId xmlns:a16="http://schemas.microsoft.com/office/drawing/2014/main" id="{3D9DEDE4-CCD7-17C3-2264-A53CD611AF7B}"/>
              </a:ext>
            </a:extLst>
          </p:cNvPr>
          <p:cNvSpPr/>
          <p:nvPr/>
        </p:nvSpPr>
        <p:spPr>
          <a:xfrm>
            <a:off x="684355" y="1628637"/>
            <a:ext cx="8164083" cy="4341857"/>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t" anchorCtr="0" compatLnSpc="0">
            <a:noAutofit/>
          </a:bodyPr>
          <a:lstStyle/>
          <a:p>
            <a:pPr marL="338044" marR="0" lvl="0" indent="-332997" algn="l" defTabSz="914400" rtl="0" fontAlgn="auto" hangingPunct="1">
              <a:lnSpc>
                <a:spcPct val="100000"/>
              </a:lnSpc>
              <a:spcBef>
                <a:spcPts val="0"/>
              </a:spcBef>
              <a:spcAft>
                <a:spcPts val="0"/>
              </a:spcAft>
              <a:buNone/>
              <a:tabLst>
                <a:tab pos="676088" algn="l"/>
                <a:tab pos="1123925" algn="l"/>
                <a:tab pos="1573206" algn="l"/>
                <a:tab pos="2022487" algn="l"/>
                <a:tab pos="2471759" algn="l"/>
                <a:tab pos="2921041" algn="l"/>
                <a:tab pos="3370322" algn="l"/>
                <a:tab pos="3819603" algn="l"/>
                <a:tab pos="4268519" algn="l"/>
                <a:tab pos="4717800" algn="l"/>
                <a:tab pos="5167081" algn="l"/>
                <a:tab pos="5616363" algn="l"/>
                <a:tab pos="6065644" algn="l"/>
                <a:tab pos="6514925" algn="l"/>
                <a:tab pos="6964207" algn="l"/>
                <a:tab pos="7413488" algn="l"/>
                <a:tab pos="7862760" algn="l"/>
                <a:tab pos="8312041" algn="l"/>
                <a:tab pos="8761323" algn="l"/>
                <a:tab pos="9210604" algn="l"/>
                <a:tab pos="9659885" algn="l"/>
              </a:tabLst>
              <a:defRPr sz="1800" b="0" i="0" u="none" strike="noStrike" kern="0" cap="none" spc="0" baseline="0">
                <a:solidFill>
                  <a:srgbClr val="000000"/>
                </a:solidFill>
                <a:uFillTx/>
              </a:defRPr>
            </a:pPr>
            <a:endParaRPr lang="fr-FR" sz="1800" b="0" i="0" u="none" strike="noStrike" kern="1200" cap="none" spc="0" baseline="0" dirty="0">
              <a:solidFill>
                <a:srgbClr val="000000"/>
              </a:solidFill>
              <a:uFillTx/>
              <a:latin typeface="Arial" pitchFamily="18"/>
              <a:ea typeface="Microsoft YaHei" pitchFamily="1"/>
              <a:cs typeface="Mangal" pitchFamily="2"/>
            </a:endParaRPr>
          </a:p>
          <a:p>
            <a:pPr marL="338044" marR="0" lvl="0" indent="-332997" algn="l" defTabSz="914400" rtl="0" fontAlgn="auto" hangingPunct="1">
              <a:lnSpc>
                <a:spcPct val="100000"/>
              </a:lnSpc>
              <a:spcBef>
                <a:spcPts val="0"/>
              </a:spcBef>
              <a:spcAft>
                <a:spcPts val="0"/>
              </a:spcAft>
              <a:buNone/>
              <a:tabLst>
                <a:tab pos="676088" algn="l"/>
                <a:tab pos="1123925" algn="l"/>
                <a:tab pos="1573206" algn="l"/>
                <a:tab pos="2022487" algn="l"/>
                <a:tab pos="2471759" algn="l"/>
                <a:tab pos="2921041" algn="l"/>
                <a:tab pos="3370322" algn="l"/>
                <a:tab pos="3819603" algn="l"/>
                <a:tab pos="4268519" algn="l"/>
                <a:tab pos="4717800" algn="l"/>
                <a:tab pos="5167081" algn="l"/>
                <a:tab pos="5616363" algn="l"/>
                <a:tab pos="6065644" algn="l"/>
                <a:tab pos="6514925" algn="l"/>
                <a:tab pos="6964207" algn="l"/>
                <a:tab pos="7413488" algn="l"/>
                <a:tab pos="7862760" algn="l"/>
                <a:tab pos="8312041" algn="l"/>
                <a:tab pos="8761323" algn="l"/>
                <a:tab pos="9210604" algn="l"/>
                <a:tab pos="9659885" algn="l"/>
              </a:tabLst>
              <a:defRPr sz="1800" b="0" i="0" u="none" strike="noStrike" kern="0" cap="none" spc="0" baseline="0">
                <a:solidFill>
                  <a:srgbClr val="000000"/>
                </a:solidFill>
                <a:uFillTx/>
              </a:defRPr>
            </a:pPr>
            <a:endParaRPr lang="fr-FR" sz="1800" b="0" i="0" u="none" strike="noStrike" kern="1200" cap="none" spc="0" baseline="0" dirty="0">
              <a:solidFill>
                <a:srgbClr val="000000"/>
              </a:solidFill>
              <a:uFillTx/>
              <a:latin typeface="Arial" pitchFamily="18"/>
              <a:ea typeface="Microsoft YaHei" pitchFamily="1"/>
              <a:cs typeface="Mangal" pitchFamily="2"/>
            </a:endParaRPr>
          </a:p>
          <a:p>
            <a:pPr marL="338044" marR="0" lvl="0" indent="-332997" algn="l" defTabSz="914400" rtl="0" fontAlgn="auto" hangingPunct="1">
              <a:lnSpc>
                <a:spcPct val="100000"/>
              </a:lnSpc>
              <a:spcBef>
                <a:spcPts val="0"/>
              </a:spcBef>
              <a:spcAft>
                <a:spcPts val="600"/>
              </a:spcAft>
              <a:buNone/>
              <a:tabLst>
                <a:tab pos="676088" algn="l"/>
                <a:tab pos="1123925" algn="l"/>
                <a:tab pos="1573206" algn="l"/>
                <a:tab pos="2022487" algn="l"/>
                <a:tab pos="2471759" algn="l"/>
                <a:tab pos="2921041" algn="l"/>
                <a:tab pos="3370322" algn="l"/>
                <a:tab pos="3819603" algn="l"/>
                <a:tab pos="4268519" algn="l"/>
                <a:tab pos="4717800" algn="l"/>
                <a:tab pos="5167081" algn="l"/>
                <a:tab pos="5616363" algn="l"/>
                <a:tab pos="6065644" algn="l"/>
                <a:tab pos="6514925" algn="l"/>
                <a:tab pos="6964207" algn="l"/>
                <a:tab pos="7413488" algn="l"/>
                <a:tab pos="7862760" algn="l"/>
                <a:tab pos="8312041" algn="l"/>
                <a:tab pos="8761323" algn="l"/>
                <a:tab pos="9210604" algn="l"/>
                <a:tab pos="9659885" algn="l"/>
              </a:tabLst>
              <a:defRPr sz="1800" b="0" i="0" u="none" strike="noStrike" kern="0" cap="none" spc="0" baseline="0">
                <a:solidFill>
                  <a:srgbClr val="000000"/>
                </a:solidFill>
                <a:uFillTx/>
              </a:defRPr>
            </a:pPr>
            <a:r>
              <a:rPr lang="fr-FR" sz="3200" b="0" i="0" u="none" strike="noStrike" kern="1200" cap="none" spc="0" baseline="0" dirty="0">
                <a:solidFill>
                  <a:srgbClr val="000000"/>
                </a:solidFill>
                <a:uFillTx/>
                <a:latin typeface="Arial" pitchFamily="18"/>
                <a:ea typeface="Microsoft YaHei" pitchFamily="1"/>
                <a:cs typeface="Mangal" pitchFamily="2"/>
              </a:rPr>
              <a:t>- Les contenus et attendus des formations</a:t>
            </a:r>
          </a:p>
          <a:p>
            <a:pPr marL="338044" marR="0" lvl="0" indent="-332997" algn="l" defTabSz="914400" rtl="0" fontAlgn="auto" hangingPunct="1">
              <a:lnSpc>
                <a:spcPct val="100000"/>
              </a:lnSpc>
              <a:spcBef>
                <a:spcPts val="0"/>
              </a:spcBef>
              <a:spcAft>
                <a:spcPts val="600"/>
              </a:spcAft>
              <a:buNone/>
              <a:tabLst>
                <a:tab pos="676088" algn="l"/>
                <a:tab pos="1123925" algn="l"/>
                <a:tab pos="1573206" algn="l"/>
                <a:tab pos="2022487" algn="l"/>
                <a:tab pos="2471759" algn="l"/>
                <a:tab pos="2921041" algn="l"/>
                <a:tab pos="3370322" algn="l"/>
                <a:tab pos="3819603" algn="l"/>
                <a:tab pos="4268519" algn="l"/>
                <a:tab pos="4717800" algn="l"/>
                <a:tab pos="5167081" algn="l"/>
                <a:tab pos="5616363" algn="l"/>
                <a:tab pos="6065644" algn="l"/>
                <a:tab pos="6514925" algn="l"/>
                <a:tab pos="6964207" algn="l"/>
                <a:tab pos="7413488" algn="l"/>
                <a:tab pos="7862760" algn="l"/>
                <a:tab pos="8312041" algn="l"/>
                <a:tab pos="8761323" algn="l"/>
                <a:tab pos="9210604" algn="l"/>
                <a:tab pos="9659885" algn="l"/>
              </a:tabLst>
              <a:defRPr sz="1800" b="0" i="0" u="none" strike="noStrike" kern="0" cap="none" spc="0" baseline="0">
                <a:solidFill>
                  <a:srgbClr val="000000"/>
                </a:solidFill>
                <a:uFillTx/>
              </a:defRPr>
            </a:pPr>
            <a:r>
              <a:rPr lang="fr-FR" sz="3200" b="0" i="0" u="none" strike="noStrike" kern="1200" cap="none" spc="0" baseline="0" dirty="0">
                <a:solidFill>
                  <a:srgbClr val="000000"/>
                </a:solidFill>
                <a:uFillTx/>
                <a:latin typeface="Arial" pitchFamily="18"/>
                <a:ea typeface="Microsoft YaHei" pitchFamily="1"/>
                <a:cs typeface="Mangal" pitchFamily="2"/>
              </a:rPr>
              <a:t>- Les taux de réussite</a:t>
            </a:r>
          </a:p>
          <a:p>
            <a:pPr marL="338044" marR="0" lvl="0" indent="-332997" algn="l" defTabSz="914400" rtl="0" fontAlgn="auto" hangingPunct="1">
              <a:lnSpc>
                <a:spcPct val="100000"/>
              </a:lnSpc>
              <a:spcBef>
                <a:spcPts val="0"/>
              </a:spcBef>
              <a:spcAft>
                <a:spcPts val="600"/>
              </a:spcAft>
              <a:buNone/>
              <a:tabLst>
                <a:tab pos="676088" algn="l"/>
                <a:tab pos="1123925" algn="l"/>
                <a:tab pos="1573206" algn="l"/>
                <a:tab pos="2022487" algn="l"/>
                <a:tab pos="2471759" algn="l"/>
                <a:tab pos="2921041" algn="l"/>
                <a:tab pos="3370322" algn="l"/>
                <a:tab pos="3819603" algn="l"/>
                <a:tab pos="4268519" algn="l"/>
                <a:tab pos="4717800" algn="l"/>
                <a:tab pos="5167081" algn="l"/>
                <a:tab pos="5616363" algn="l"/>
                <a:tab pos="6065644" algn="l"/>
                <a:tab pos="6514925" algn="l"/>
                <a:tab pos="6964207" algn="l"/>
                <a:tab pos="7413488" algn="l"/>
                <a:tab pos="7862760" algn="l"/>
                <a:tab pos="8312041" algn="l"/>
                <a:tab pos="8761323" algn="l"/>
                <a:tab pos="9210604" algn="l"/>
                <a:tab pos="9659885" algn="l"/>
              </a:tabLst>
              <a:defRPr sz="1800" b="0" i="0" u="none" strike="noStrike" kern="0" cap="none" spc="0" baseline="0">
                <a:solidFill>
                  <a:srgbClr val="000000"/>
                </a:solidFill>
                <a:uFillTx/>
              </a:defRPr>
            </a:pPr>
            <a:r>
              <a:rPr lang="fr-FR" sz="3200" b="0" i="0" u="none" strike="noStrike" kern="1200" cap="none" spc="0" baseline="0" dirty="0">
                <a:solidFill>
                  <a:srgbClr val="000000"/>
                </a:solidFill>
                <a:uFillTx/>
                <a:latin typeface="Arial" pitchFamily="18"/>
                <a:ea typeface="Microsoft YaHei" pitchFamily="1"/>
                <a:cs typeface="Mangal" pitchFamily="2"/>
              </a:rPr>
              <a:t>- Les débouchés</a:t>
            </a:r>
          </a:p>
          <a:p>
            <a:pPr marL="338044" marR="0" lvl="0" indent="-332997" algn="l" defTabSz="914400" rtl="0" fontAlgn="auto" hangingPunct="1">
              <a:lnSpc>
                <a:spcPct val="100000"/>
              </a:lnSpc>
              <a:spcBef>
                <a:spcPts val="0"/>
              </a:spcBef>
              <a:spcAft>
                <a:spcPts val="600"/>
              </a:spcAft>
              <a:buNone/>
              <a:tabLst>
                <a:tab pos="676088" algn="l"/>
                <a:tab pos="1123925" algn="l"/>
                <a:tab pos="1573206" algn="l"/>
                <a:tab pos="2022487" algn="l"/>
                <a:tab pos="2471759" algn="l"/>
                <a:tab pos="2921041" algn="l"/>
                <a:tab pos="3370322" algn="l"/>
                <a:tab pos="3819603" algn="l"/>
                <a:tab pos="4268519" algn="l"/>
                <a:tab pos="4717800" algn="l"/>
                <a:tab pos="5167081" algn="l"/>
                <a:tab pos="5616363" algn="l"/>
                <a:tab pos="6065644" algn="l"/>
                <a:tab pos="6514925" algn="l"/>
                <a:tab pos="6964207" algn="l"/>
                <a:tab pos="7413488" algn="l"/>
                <a:tab pos="7862760" algn="l"/>
                <a:tab pos="8312041" algn="l"/>
                <a:tab pos="8761323" algn="l"/>
                <a:tab pos="9210604" algn="l"/>
                <a:tab pos="9659885" algn="l"/>
              </a:tabLst>
              <a:defRPr sz="1800" b="0" i="0" u="none" strike="noStrike" kern="0" cap="none" spc="0" baseline="0">
                <a:solidFill>
                  <a:srgbClr val="000000"/>
                </a:solidFill>
                <a:uFillTx/>
              </a:defRPr>
            </a:pPr>
            <a:r>
              <a:rPr lang="fr-FR" sz="3200" b="0" i="0" u="none" strike="noStrike" kern="1200" cap="none" spc="0" baseline="0" dirty="0">
                <a:solidFill>
                  <a:srgbClr val="000000"/>
                </a:solidFill>
                <a:uFillTx/>
                <a:latin typeface="Arial" pitchFamily="18"/>
                <a:ea typeface="Microsoft YaHei" pitchFamily="1"/>
                <a:cs typeface="Mangal" pitchFamily="2"/>
              </a:rPr>
              <a:t>- La capacité d’accueil</a:t>
            </a:r>
          </a:p>
          <a:p>
            <a:pPr marL="338044" marR="0" lvl="0" indent="-332997" algn="l" defTabSz="914400" rtl="0" fontAlgn="auto" hangingPunct="1">
              <a:lnSpc>
                <a:spcPct val="100000"/>
              </a:lnSpc>
              <a:spcBef>
                <a:spcPts val="0"/>
              </a:spcBef>
              <a:spcAft>
                <a:spcPts val="600"/>
              </a:spcAft>
              <a:buNone/>
              <a:tabLst>
                <a:tab pos="676088" algn="l"/>
                <a:tab pos="1123925" algn="l"/>
                <a:tab pos="1573206" algn="l"/>
                <a:tab pos="2022487" algn="l"/>
                <a:tab pos="2471759" algn="l"/>
                <a:tab pos="2921041" algn="l"/>
                <a:tab pos="3370322" algn="l"/>
                <a:tab pos="3819603" algn="l"/>
                <a:tab pos="4268519" algn="l"/>
                <a:tab pos="4717800" algn="l"/>
                <a:tab pos="5167081" algn="l"/>
                <a:tab pos="5616363" algn="l"/>
                <a:tab pos="6065644" algn="l"/>
                <a:tab pos="6514925" algn="l"/>
                <a:tab pos="6964207" algn="l"/>
                <a:tab pos="7413488" algn="l"/>
                <a:tab pos="7862760" algn="l"/>
                <a:tab pos="8312041" algn="l"/>
                <a:tab pos="8761323" algn="l"/>
                <a:tab pos="9210604" algn="l"/>
                <a:tab pos="9659885" algn="l"/>
              </a:tabLst>
              <a:defRPr sz="1800" b="0" i="0" u="none" strike="noStrike" kern="0" cap="none" spc="0" baseline="0">
                <a:solidFill>
                  <a:srgbClr val="000000"/>
                </a:solidFill>
                <a:uFillTx/>
              </a:defRPr>
            </a:pPr>
            <a:r>
              <a:rPr lang="fr-FR" sz="3200" b="0" i="0" u="none" strike="noStrike" kern="1200" cap="none" spc="0" baseline="0" dirty="0">
                <a:solidFill>
                  <a:srgbClr val="000000"/>
                </a:solidFill>
                <a:uFillTx/>
                <a:latin typeface="Arial" pitchFamily="18"/>
                <a:ea typeface="Microsoft YaHei" pitchFamily="1"/>
                <a:cs typeface="Mangal" pitchFamily="2"/>
              </a:rPr>
              <a:t>- Les JPO et semaines d’immersion</a:t>
            </a:r>
          </a:p>
          <a:p>
            <a:pPr marL="338044" marR="0" lvl="0" indent="-332997" algn="l" defTabSz="914400" rtl="0" fontAlgn="auto" hangingPunct="1">
              <a:lnSpc>
                <a:spcPct val="100000"/>
              </a:lnSpc>
              <a:spcBef>
                <a:spcPts val="0"/>
              </a:spcBef>
              <a:spcAft>
                <a:spcPts val="600"/>
              </a:spcAft>
              <a:buNone/>
              <a:tabLst>
                <a:tab pos="676088" algn="l"/>
                <a:tab pos="1123925" algn="l"/>
                <a:tab pos="1573206" algn="l"/>
                <a:tab pos="2022487" algn="l"/>
                <a:tab pos="2471759" algn="l"/>
                <a:tab pos="2921041" algn="l"/>
                <a:tab pos="3370322" algn="l"/>
                <a:tab pos="3819603" algn="l"/>
                <a:tab pos="4268519" algn="l"/>
                <a:tab pos="4717800" algn="l"/>
                <a:tab pos="5167081" algn="l"/>
                <a:tab pos="5616363" algn="l"/>
                <a:tab pos="6065644" algn="l"/>
                <a:tab pos="6514925" algn="l"/>
                <a:tab pos="6964207" algn="l"/>
                <a:tab pos="7413488" algn="l"/>
                <a:tab pos="7862760" algn="l"/>
                <a:tab pos="8312041" algn="l"/>
                <a:tab pos="8761323" algn="l"/>
                <a:tab pos="9210604" algn="l"/>
                <a:tab pos="9659885" algn="l"/>
              </a:tabLst>
              <a:defRPr sz="1800" b="0" i="0" u="none" strike="noStrike" kern="0" cap="none" spc="0" baseline="0">
                <a:solidFill>
                  <a:srgbClr val="000000"/>
                </a:solidFill>
                <a:uFillTx/>
              </a:defRPr>
            </a:pPr>
            <a:r>
              <a:rPr lang="fr-FR" sz="3200" b="0" i="0" u="none" strike="noStrike" kern="1200" cap="none" spc="0" baseline="0" dirty="0">
                <a:solidFill>
                  <a:srgbClr val="000000"/>
                </a:solidFill>
                <a:uFillTx/>
                <a:latin typeface="Arial" pitchFamily="18"/>
                <a:ea typeface="Microsoft YaHei" pitchFamily="1"/>
                <a:cs typeface="Mangal" pitchFamily="2"/>
              </a:rPr>
              <a:t>- Contact avec un responsable pédagogique</a:t>
            </a:r>
          </a:p>
          <a:p>
            <a:pPr marL="338044" marR="0" lvl="0" indent="-332997" algn="l" defTabSz="914400" rtl="0" fontAlgn="auto" hangingPunct="1">
              <a:lnSpc>
                <a:spcPct val="100000"/>
              </a:lnSpc>
              <a:spcBef>
                <a:spcPts val="0"/>
              </a:spcBef>
              <a:spcAft>
                <a:spcPts val="0"/>
              </a:spcAft>
              <a:buNone/>
              <a:tabLst>
                <a:tab pos="676088" algn="l"/>
                <a:tab pos="1123925" algn="l"/>
                <a:tab pos="1573206" algn="l"/>
                <a:tab pos="2022487" algn="l"/>
                <a:tab pos="2471759" algn="l"/>
                <a:tab pos="2921041" algn="l"/>
                <a:tab pos="3370322" algn="l"/>
                <a:tab pos="3819603" algn="l"/>
                <a:tab pos="4268519" algn="l"/>
                <a:tab pos="4717800" algn="l"/>
                <a:tab pos="5167081" algn="l"/>
                <a:tab pos="5616363" algn="l"/>
                <a:tab pos="6065644" algn="l"/>
                <a:tab pos="6514925" algn="l"/>
                <a:tab pos="6964207" algn="l"/>
                <a:tab pos="7413488" algn="l"/>
                <a:tab pos="7862760" algn="l"/>
                <a:tab pos="8312041" algn="l"/>
                <a:tab pos="8761323" algn="l"/>
                <a:tab pos="9210604" algn="l"/>
                <a:tab pos="9659885" algn="l"/>
              </a:tabLst>
              <a:defRPr sz="1800" b="0" i="0" u="none" strike="noStrike" kern="0" cap="none" spc="0" baseline="0">
                <a:solidFill>
                  <a:srgbClr val="000000"/>
                </a:solidFill>
                <a:uFillTx/>
              </a:defRPr>
            </a:pPr>
            <a:endParaRPr lang="fr-FR" sz="3200" b="0" i="0" u="none" strike="noStrike" kern="1200" cap="none" spc="0" baseline="0" dirty="0">
              <a:solidFill>
                <a:srgbClr val="000000"/>
              </a:solidFill>
              <a:uFillTx/>
              <a:latin typeface="Arial" pitchFamily="18"/>
              <a:ea typeface="Microsoft YaHei" pitchFamily="1"/>
              <a:cs typeface="Mangal" pitchFamily="2"/>
            </a:endParaRPr>
          </a:p>
        </p:txBody>
      </p:sp>
      <p:sp>
        <p:nvSpPr>
          <p:cNvPr id="4" name="ZoneTexte 4">
            <a:extLst>
              <a:ext uri="{FF2B5EF4-FFF2-40B4-BE49-F238E27FC236}">
                <a16:creationId xmlns:a16="http://schemas.microsoft.com/office/drawing/2014/main" id="{883A2EFE-E422-F642-E84F-FC36BCCAE35B}"/>
              </a:ext>
            </a:extLst>
          </p:cNvPr>
          <p:cNvSpPr/>
          <p:nvPr/>
        </p:nvSpPr>
        <p:spPr>
          <a:xfrm>
            <a:off x="971641" y="6330958"/>
            <a:ext cx="7200360" cy="33371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1" compatLnSpc="0">
            <a:spAutoFit/>
          </a:bodyPr>
          <a:lstStyle/>
          <a:p>
            <a:pPr lvl="0" algn="ctr">
              <a:defRPr sz="1800" b="0" i="0" u="none" strike="noStrike" kern="0" cap="none" spc="0" baseline="0">
                <a:solidFill>
                  <a:srgbClr val="000000"/>
                </a:solidFill>
                <a:uFillTx/>
              </a:defRPr>
            </a:pPr>
            <a:r>
              <a:rPr lang="fr-FR" sz="1600" b="0" i="0" u="none" strike="noStrike" kern="1200" cap="none" spc="0" baseline="0" dirty="0">
                <a:solidFill>
                  <a:srgbClr val="000000"/>
                </a:solidFill>
                <a:uFillTx/>
                <a:latin typeface="Arial" pitchFamily="18"/>
                <a:ea typeface="Microsoft YaHei" pitchFamily="2"/>
                <a:cs typeface="Mangal" pitchFamily="2"/>
              </a:rPr>
              <a:t>Info Bac Pro </a:t>
            </a:r>
            <a:r>
              <a:rPr lang="fr-FR" sz="1600" b="0" i="0" u="none" strike="noStrike" kern="1200" cap="none" spc="0" baseline="0" dirty="0" err="1">
                <a:solidFill>
                  <a:srgbClr val="000000"/>
                </a:solidFill>
                <a:uFillTx/>
                <a:latin typeface="Arial" pitchFamily="18"/>
                <a:ea typeface="Microsoft YaHei" pitchFamily="2"/>
                <a:cs typeface="Mangal" pitchFamily="2"/>
              </a:rPr>
              <a:t>Patu</a:t>
            </a:r>
            <a:r>
              <a:rPr lang="fr-FR" sz="1600" b="0" i="0" u="none" strike="noStrike" kern="1200" cap="none" spc="0" baseline="0" dirty="0">
                <a:solidFill>
                  <a:srgbClr val="000000"/>
                </a:solidFill>
                <a:uFillTx/>
                <a:latin typeface="Arial" pitchFamily="18"/>
                <a:ea typeface="Microsoft YaHei" pitchFamily="2"/>
                <a:cs typeface="Mangal" pitchFamily="2"/>
              </a:rPr>
              <a:t> de Rosemont – CIO de Saint-Benoît – </a:t>
            </a:r>
            <a:r>
              <a:rPr lang="fr-FR" sz="1600" dirty="0">
                <a:solidFill>
                  <a:srgbClr val="000000"/>
                </a:solidFill>
                <a:latin typeface="Arial" pitchFamily="18"/>
                <a:ea typeface="Microsoft YaHei" pitchFamily="2"/>
                <a:cs typeface="Mangal" pitchFamily="2"/>
              </a:rPr>
              <a:t>2024/2025</a:t>
            </a:r>
            <a:endParaRPr lang="fr-FR" sz="1600" b="0" i="0" u="none" strike="noStrike" kern="1200" cap="none" spc="0" baseline="0" dirty="0">
              <a:solidFill>
                <a:srgbClr val="000000"/>
              </a:solidFill>
              <a:uFillTx/>
              <a:latin typeface="Arial" pitchFamily="18"/>
              <a:ea typeface="Microsoft YaHei" pitchFamily="2"/>
              <a:cs typeface="Mangal" pitchFamily="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page10">
    <p:spTree>
      <p:nvGrpSpPr>
        <p:cNvPr id="1" name=""/>
        <p:cNvGrpSpPr/>
        <p:nvPr/>
      </p:nvGrpSpPr>
      <p:grpSpPr>
        <a:xfrm>
          <a:off x="0" y="0"/>
          <a:ext cx="0" cy="0"/>
          <a:chOff x="0" y="0"/>
          <a:chExt cx="0" cy="0"/>
        </a:xfrm>
      </p:grpSpPr>
      <p:sp>
        <p:nvSpPr>
          <p:cNvPr id="2" name="Text Box 1">
            <a:extLst>
              <a:ext uri="{FF2B5EF4-FFF2-40B4-BE49-F238E27FC236}">
                <a16:creationId xmlns:a16="http://schemas.microsoft.com/office/drawing/2014/main" id="{7AFCAC5B-AEA0-98F1-10BA-188A250CB5F7}"/>
              </a:ext>
            </a:extLst>
          </p:cNvPr>
          <p:cNvSpPr/>
          <p:nvPr/>
        </p:nvSpPr>
        <p:spPr>
          <a:xfrm>
            <a:off x="979560" y="281159"/>
            <a:ext cx="6868799" cy="120312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ctr" anchorCtr="1" compatLnSpc="0">
            <a:noAutofit/>
          </a:bodyPr>
          <a:lstStyle/>
          <a:p>
            <a:pPr marL="0" marR="0" lvl="0" indent="0" algn="ctr" defTabSz="914400" rtl="0" fontAlgn="auto" hangingPunct="1">
              <a:lnSpc>
                <a:spcPct val="100000"/>
              </a:lnSpc>
              <a:spcBef>
                <a:spcPts val="0"/>
              </a:spcBef>
              <a:spcAft>
                <a:spcPts val="0"/>
              </a:spcAft>
              <a:buNone/>
              <a:tabLst>
                <a:tab pos="0" algn="l"/>
                <a:tab pos="447836" algn="l"/>
                <a:tab pos="896761" algn="l"/>
                <a:tab pos="1346042" algn="l"/>
                <a:tab pos="1795323" algn="l"/>
                <a:tab pos="2244595" algn="l"/>
                <a:tab pos="2693877" algn="l"/>
                <a:tab pos="3143158" algn="l"/>
                <a:tab pos="3592439" algn="l"/>
                <a:tab pos="4041721" algn="l"/>
                <a:tab pos="4491002" algn="l"/>
                <a:tab pos="4940283" algn="l"/>
                <a:tab pos="5389555" algn="l"/>
                <a:tab pos="5838837" algn="l"/>
                <a:tab pos="6288118" algn="l"/>
                <a:tab pos="6737399" algn="l"/>
                <a:tab pos="7186681" algn="l"/>
                <a:tab pos="7635962" algn="l"/>
                <a:tab pos="8085243" algn="l"/>
                <a:tab pos="8534515" algn="l"/>
                <a:tab pos="8983797" algn="l"/>
              </a:tabLst>
              <a:defRPr sz="1800" b="0" i="0" u="none" strike="noStrike" kern="0" cap="none" spc="0" baseline="0">
                <a:solidFill>
                  <a:srgbClr val="000000"/>
                </a:solidFill>
                <a:uFillTx/>
              </a:defRPr>
            </a:pPr>
            <a:r>
              <a:rPr lang="fr-FR" sz="4200" b="1" i="0" u="none" strike="noStrike" kern="1200" cap="none" spc="0" baseline="0">
                <a:solidFill>
                  <a:srgbClr val="000000"/>
                </a:solidFill>
                <a:uFillTx/>
                <a:latin typeface="Arial" pitchFamily="18"/>
                <a:ea typeface="Microsoft YaHei" pitchFamily="1"/>
                <a:cs typeface="Mangal" pitchFamily="2"/>
              </a:rPr>
              <a:t>LES FORMATIONS </a:t>
            </a:r>
            <a:r>
              <a:rPr lang="fr-FR" sz="4400" b="1" i="0" u="none" strike="noStrike" kern="1200" cap="none" spc="0" baseline="0">
                <a:solidFill>
                  <a:srgbClr val="000000"/>
                </a:solidFill>
                <a:uFillTx/>
                <a:latin typeface="Arial" pitchFamily="18"/>
                <a:ea typeface="Microsoft YaHei" pitchFamily="1"/>
                <a:cs typeface="Mangal" pitchFamily="2"/>
              </a:rPr>
              <a:t/>
            </a:r>
            <a:br>
              <a:rPr lang="fr-FR" sz="4400" b="1" i="0" u="none" strike="noStrike" kern="1200" cap="none" spc="0" baseline="0">
                <a:solidFill>
                  <a:srgbClr val="000000"/>
                </a:solidFill>
                <a:uFillTx/>
                <a:latin typeface="Arial" pitchFamily="18"/>
                <a:ea typeface="Microsoft YaHei" pitchFamily="1"/>
                <a:cs typeface="Mangal" pitchFamily="2"/>
              </a:rPr>
            </a:br>
            <a:r>
              <a:rPr lang="fr-FR" sz="3200" b="0" i="0" u="none" strike="noStrike" kern="1200" cap="none" spc="0" baseline="0">
                <a:solidFill>
                  <a:srgbClr val="000000"/>
                </a:solidFill>
                <a:uFillTx/>
                <a:latin typeface="Arial" pitchFamily="18"/>
                <a:ea typeface="Microsoft YaHei" pitchFamily="1"/>
                <a:cs typeface="Mangal" pitchFamily="2"/>
              </a:rPr>
              <a:t>accessibles depuis la plateforme</a:t>
            </a:r>
          </a:p>
        </p:txBody>
      </p:sp>
      <p:sp>
        <p:nvSpPr>
          <p:cNvPr id="3" name="Text Box 2">
            <a:extLst>
              <a:ext uri="{FF2B5EF4-FFF2-40B4-BE49-F238E27FC236}">
                <a16:creationId xmlns:a16="http://schemas.microsoft.com/office/drawing/2014/main" id="{E0E96899-DC02-DD4A-B160-D8B6ABA9AF44}"/>
              </a:ext>
            </a:extLst>
          </p:cNvPr>
          <p:cNvSpPr/>
          <p:nvPr/>
        </p:nvSpPr>
        <p:spPr>
          <a:xfrm>
            <a:off x="8136002" y="5616720"/>
            <a:ext cx="244080" cy="580680"/>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t" anchorCtr="0" compatLnSpc="0">
            <a:noAutofit/>
          </a:bodyPr>
          <a:lstStyle/>
          <a:p>
            <a:pPr marL="338044" marR="0" lvl="0" indent="-332997" algn="l" defTabSz="914400" rtl="0" fontAlgn="auto" hangingPunct="1">
              <a:lnSpc>
                <a:spcPct val="100000"/>
              </a:lnSpc>
              <a:spcBef>
                <a:spcPts val="0"/>
              </a:spcBef>
              <a:spcAft>
                <a:spcPts val="0"/>
              </a:spcAft>
              <a:buNone/>
              <a:tabLst>
                <a:tab pos="676088" algn="l"/>
                <a:tab pos="1123925" algn="l"/>
                <a:tab pos="1573206" algn="l"/>
                <a:tab pos="2022487" algn="l"/>
                <a:tab pos="2471759" algn="l"/>
                <a:tab pos="2921041" algn="l"/>
                <a:tab pos="3370322" algn="l"/>
                <a:tab pos="3819603" algn="l"/>
                <a:tab pos="4268519" algn="l"/>
                <a:tab pos="4717800" algn="l"/>
                <a:tab pos="5167081" algn="l"/>
                <a:tab pos="5616363" algn="l"/>
                <a:tab pos="6065644" algn="l"/>
                <a:tab pos="6514925" algn="l"/>
                <a:tab pos="6964207" algn="l"/>
                <a:tab pos="7413488" algn="l"/>
                <a:tab pos="7862760" algn="l"/>
                <a:tab pos="8312041" algn="l"/>
                <a:tab pos="8761323" algn="l"/>
                <a:tab pos="9210604" algn="l"/>
                <a:tab pos="9659885" algn="l"/>
              </a:tabLst>
              <a:defRPr sz="1800" b="0" i="0" u="none" strike="noStrike" kern="0" cap="none" spc="0" baseline="0">
                <a:solidFill>
                  <a:srgbClr val="000000"/>
                </a:solidFill>
                <a:uFillTx/>
              </a:defRPr>
            </a:pPr>
            <a:r>
              <a:rPr lang="fr-FR" sz="1800" b="0" i="0" u="none" strike="noStrike" kern="1200" cap="none" spc="0" baseline="0">
                <a:solidFill>
                  <a:srgbClr val="000000"/>
                </a:solidFill>
                <a:uFillTx/>
                <a:latin typeface="Arial" pitchFamily="18"/>
                <a:ea typeface="Microsoft YaHei" pitchFamily="1"/>
                <a:cs typeface="Mangal" pitchFamily="2"/>
              </a:rPr>
              <a:t> </a:t>
            </a:r>
          </a:p>
        </p:txBody>
      </p:sp>
      <p:sp>
        <p:nvSpPr>
          <p:cNvPr id="4" name="Text Box 3">
            <a:extLst>
              <a:ext uri="{FF2B5EF4-FFF2-40B4-BE49-F238E27FC236}">
                <a16:creationId xmlns:a16="http://schemas.microsoft.com/office/drawing/2014/main" id="{8CC4E1D1-7411-DD0E-AAD6-83B1ED84C063}"/>
              </a:ext>
            </a:extLst>
          </p:cNvPr>
          <p:cNvSpPr/>
          <p:nvPr/>
        </p:nvSpPr>
        <p:spPr>
          <a:xfrm>
            <a:off x="539642" y="1797116"/>
            <a:ext cx="7848359" cy="430784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6798" rIns="90004" bIns="46798" anchor="t" anchorCtr="0" compatLnSpc="0">
            <a:noAutofit/>
          </a:bodyPr>
          <a:lstStyle/>
          <a:p>
            <a:pPr marL="165241" marR="0" lvl="0" indent="-164875" algn="l" defTabSz="914400" rtl="0" fontAlgn="auto" hangingPunct="1">
              <a:lnSpc>
                <a:spcPct val="90000"/>
              </a:lnSpc>
              <a:spcBef>
                <a:spcPts val="600"/>
              </a:spcBef>
              <a:spcAft>
                <a:spcPts val="600"/>
              </a:spcAft>
              <a:buClr>
                <a:srgbClr val="000000"/>
              </a:buClr>
              <a:buSzPct val="100000"/>
              <a:buFont typeface="Wingdings"/>
              <a:buChar char=""/>
              <a:tabLst>
                <a:tab pos="330482" algn="l"/>
                <a:tab pos="777962" algn="l"/>
                <a:tab pos="1227243" algn="l"/>
                <a:tab pos="1676515" algn="l"/>
                <a:tab pos="2125796" algn="l"/>
                <a:tab pos="2575078" algn="l"/>
                <a:tab pos="3024359" algn="l"/>
                <a:tab pos="3473640" algn="l"/>
                <a:tab pos="3922922" algn="l"/>
                <a:tab pos="4372203" algn="l"/>
                <a:tab pos="4821484" algn="l"/>
                <a:tab pos="5270756" algn="l"/>
                <a:tab pos="5720038" algn="l"/>
                <a:tab pos="6169319" algn="l"/>
                <a:tab pos="6618600" algn="l"/>
                <a:tab pos="7067525" algn="l"/>
                <a:tab pos="7516797" algn="l"/>
                <a:tab pos="7966078" algn="l"/>
                <a:tab pos="8415360" algn="l"/>
                <a:tab pos="8864641" algn="l"/>
                <a:tab pos="9313922" algn="l"/>
              </a:tabLst>
              <a:defRPr sz="1800" b="0" i="0" u="none" strike="noStrike" kern="0" cap="none" spc="0" baseline="0">
                <a:solidFill>
                  <a:srgbClr val="000000"/>
                </a:solidFill>
                <a:uFillTx/>
              </a:defRPr>
            </a:pPr>
            <a:r>
              <a:rPr lang="fr-FR" sz="2400" b="1" i="0" u="none" strike="noStrike" kern="1200" cap="none" spc="0" baseline="0" dirty="0">
                <a:solidFill>
                  <a:srgbClr val="000000"/>
                </a:solidFill>
                <a:uFillTx/>
                <a:latin typeface="Arial" pitchFamily="18"/>
                <a:ea typeface="Microsoft YaHei" pitchFamily="1"/>
                <a:cs typeface="DejaVu Sans" pitchFamily="34"/>
              </a:rPr>
              <a:t>Les CPGE</a:t>
            </a:r>
          </a:p>
          <a:p>
            <a:pPr marL="165241" marR="0" lvl="0" indent="-164875" algn="l" defTabSz="914400" rtl="0" fontAlgn="auto" hangingPunct="1">
              <a:lnSpc>
                <a:spcPct val="90000"/>
              </a:lnSpc>
              <a:spcBef>
                <a:spcPts val="600"/>
              </a:spcBef>
              <a:spcAft>
                <a:spcPts val="600"/>
              </a:spcAft>
              <a:buClr>
                <a:srgbClr val="000000"/>
              </a:buClr>
              <a:buSzPct val="100000"/>
              <a:buFont typeface="Wingdings"/>
              <a:buChar char=""/>
              <a:tabLst>
                <a:tab pos="330482" algn="l"/>
                <a:tab pos="777962" algn="l"/>
                <a:tab pos="1227243" algn="l"/>
                <a:tab pos="1676515" algn="l"/>
                <a:tab pos="2125796" algn="l"/>
                <a:tab pos="2575078" algn="l"/>
                <a:tab pos="3024359" algn="l"/>
                <a:tab pos="3473640" algn="l"/>
                <a:tab pos="3922922" algn="l"/>
                <a:tab pos="4372203" algn="l"/>
                <a:tab pos="4821484" algn="l"/>
                <a:tab pos="5270756" algn="l"/>
                <a:tab pos="5720038" algn="l"/>
                <a:tab pos="6169319" algn="l"/>
                <a:tab pos="6618600" algn="l"/>
                <a:tab pos="7067525" algn="l"/>
                <a:tab pos="7516797" algn="l"/>
                <a:tab pos="7966078" algn="l"/>
                <a:tab pos="8415360" algn="l"/>
                <a:tab pos="8864641" algn="l"/>
                <a:tab pos="9313922" algn="l"/>
              </a:tabLst>
              <a:defRPr sz="1800" b="0" i="0" u="none" strike="noStrike" kern="0" cap="none" spc="0" baseline="0">
                <a:solidFill>
                  <a:srgbClr val="000000"/>
                </a:solidFill>
                <a:uFillTx/>
              </a:defRPr>
            </a:pPr>
            <a:r>
              <a:rPr lang="fr-FR" sz="2400" b="1" i="0" u="none" strike="noStrike" kern="1200" cap="none" spc="0" baseline="0" dirty="0">
                <a:solidFill>
                  <a:srgbClr val="000000"/>
                </a:solidFill>
                <a:uFillTx/>
                <a:latin typeface="Arial" pitchFamily="18"/>
                <a:ea typeface="Microsoft YaHei" pitchFamily="1"/>
                <a:cs typeface="DejaVu Sans" pitchFamily="34"/>
              </a:rPr>
              <a:t>Les BUT, BTS, BTSA,DTS,DCG </a:t>
            </a:r>
            <a:r>
              <a:rPr lang="fr-FR" sz="2400" b="0" i="0" u="none" strike="noStrike" kern="1200" cap="none" spc="0" baseline="0" dirty="0">
                <a:solidFill>
                  <a:srgbClr val="000000"/>
                </a:solidFill>
                <a:uFillTx/>
                <a:latin typeface="Arial" pitchFamily="18"/>
                <a:ea typeface="Microsoft YaHei" pitchFamily="1"/>
                <a:cs typeface="DejaVu Sans" pitchFamily="34"/>
              </a:rPr>
              <a:t> </a:t>
            </a:r>
          </a:p>
          <a:p>
            <a:pPr marL="165241" marR="0" lvl="0" indent="-164875" algn="l" defTabSz="914400" rtl="0" fontAlgn="auto" hangingPunct="1">
              <a:lnSpc>
                <a:spcPct val="90000"/>
              </a:lnSpc>
              <a:spcBef>
                <a:spcPts val="600"/>
              </a:spcBef>
              <a:spcAft>
                <a:spcPts val="600"/>
              </a:spcAft>
              <a:buClr>
                <a:srgbClr val="000000"/>
              </a:buClr>
              <a:buSzPct val="100000"/>
              <a:buFont typeface="Wingdings"/>
              <a:buChar char=""/>
              <a:tabLst>
                <a:tab pos="330482" algn="l"/>
                <a:tab pos="777962" algn="l"/>
                <a:tab pos="1227243" algn="l"/>
                <a:tab pos="1676515" algn="l"/>
                <a:tab pos="2125796" algn="l"/>
                <a:tab pos="2575078" algn="l"/>
                <a:tab pos="3024359" algn="l"/>
                <a:tab pos="3473640" algn="l"/>
                <a:tab pos="3922922" algn="l"/>
                <a:tab pos="4372203" algn="l"/>
                <a:tab pos="4821484" algn="l"/>
                <a:tab pos="5270756" algn="l"/>
                <a:tab pos="5720038" algn="l"/>
                <a:tab pos="6169319" algn="l"/>
                <a:tab pos="6618600" algn="l"/>
                <a:tab pos="7067525" algn="l"/>
                <a:tab pos="7516797" algn="l"/>
                <a:tab pos="7966078" algn="l"/>
                <a:tab pos="8415360" algn="l"/>
                <a:tab pos="8864641" algn="l"/>
                <a:tab pos="9313922" algn="l"/>
              </a:tabLst>
              <a:defRPr sz="1800" b="0" i="0" u="none" strike="noStrike" kern="0" cap="none" spc="0" baseline="0">
                <a:solidFill>
                  <a:srgbClr val="000000"/>
                </a:solidFill>
                <a:uFillTx/>
              </a:defRPr>
            </a:pPr>
            <a:r>
              <a:rPr lang="fr-FR" sz="2400" b="1" i="0" u="none" strike="noStrike" kern="1200" cap="none" spc="0" baseline="0" dirty="0">
                <a:solidFill>
                  <a:srgbClr val="000000"/>
                </a:solidFill>
                <a:uFillTx/>
                <a:latin typeface="Arial" pitchFamily="18"/>
                <a:ea typeface="Microsoft YaHei" pitchFamily="1"/>
                <a:cs typeface="DejaVu Sans" pitchFamily="34"/>
              </a:rPr>
              <a:t>Certaines écoles de commerce</a:t>
            </a:r>
          </a:p>
          <a:p>
            <a:pPr marL="165241" marR="0" lvl="0" indent="-164875" algn="l" defTabSz="914400" rtl="0" fontAlgn="auto" hangingPunct="1">
              <a:lnSpc>
                <a:spcPct val="90000"/>
              </a:lnSpc>
              <a:spcBef>
                <a:spcPts val="600"/>
              </a:spcBef>
              <a:spcAft>
                <a:spcPts val="600"/>
              </a:spcAft>
              <a:buClr>
                <a:srgbClr val="000000"/>
              </a:buClr>
              <a:buSzPct val="100000"/>
              <a:buFont typeface="Wingdings"/>
              <a:buChar char=""/>
              <a:tabLst>
                <a:tab pos="330482" algn="l"/>
                <a:tab pos="777962" algn="l"/>
                <a:tab pos="1227243" algn="l"/>
                <a:tab pos="1676515" algn="l"/>
                <a:tab pos="2125796" algn="l"/>
                <a:tab pos="2575078" algn="l"/>
                <a:tab pos="3024359" algn="l"/>
                <a:tab pos="3473640" algn="l"/>
                <a:tab pos="3922922" algn="l"/>
                <a:tab pos="4372203" algn="l"/>
                <a:tab pos="4821484" algn="l"/>
                <a:tab pos="5270756" algn="l"/>
                <a:tab pos="5720038" algn="l"/>
                <a:tab pos="6169319" algn="l"/>
                <a:tab pos="6618600" algn="l"/>
                <a:tab pos="7067525" algn="l"/>
                <a:tab pos="7516797" algn="l"/>
                <a:tab pos="7966078" algn="l"/>
                <a:tab pos="8415360" algn="l"/>
                <a:tab pos="8864641" algn="l"/>
                <a:tab pos="9313922" algn="l"/>
              </a:tabLst>
              <a:defRPr sz="1800" b="0" i="0" u="none" strike="noStrike" kern="0" cap="none" spc="0" baseline="0">
                <a:solidFill>
                  <a:srgbClr val="000000"/>
                </a:solidFill>
                <a:uFillTx/>
              </a:defRPr>
            </a:pPr>
            <a:r>
              <a:rPr lang="fr-FR" sz="2400" b="1" i="0" u="none" strike="noStrike" kern="1200" cap="none" spc="0" baseline="0" dirty="0">
                <a:solidFill>
                  <a:srgbClr val="000000"/>
                </a:solidFill>
                <a:uFillTx/>
                <a:latin typeface="Arial" pitchFamily="18"/>
                <a:ea typeface="Microsoft YaHei" pitchFamily="1"/>
                <a:cs typeface="DejaVu Sans" pitchFamily="34"/>
              </a:rPr>
              <a:t>Les écoles d’ingénieurs</a:t>
            </a:r>
          </a:p>
          <a:p>
            <a:pPr marL="165241" marR="0" lvl="0" indent="-164875" algn="l" defTabSz="914400" rtl="0" fontAlgn="auto" hangingPunct="1">
              <a:lnSpc>
                <a:spcPct val="90000"/>
              </a:lnSpc>
              <a:spcBef>
                <a:spcPts val="600"/>
              </a:spcBef>
              <a:spcAft>
                <a:spcPts val="600"/>
              </a:spcAft>
              <a:buClr>
                <a:srgbClr val="000000"/>
              </a:buClr>
              <a:buSzPct val="100000"/>
              <a:buFont typeface="Wingdings"/>
              <a:buChar char=""/>
              <a:tabLst>
                <a:tab pos="330482" algn="l"/>
                <a:tab pos="777962" algn="l"/>
                <a:tab pos="1227243" algn="l"/>
                <a:tab pos="1676515" algn="l"/>
                <a:tab pos="2125796" algn="l"/>
                <a:tab pos="2575078" algn="l"/>
                <a:tab pos="3024359" algn="l"/>
                <a:tab pos="3473640" algn="l"/>
                <a:tab pos="3922922" algn="l"/>
                <a:tab pos="4372203" algn="l"/>
                <a:tab pos="4821484" algn="l"/>
                <a:tab pos="5270756" algn="l"/>
                <a:tab pos="5720038" algn="l"/>
                <a:tab pos="6169319" algn="l"/>
                <a:tab pos="6618600" algn="l"/>
                <a:tab pos="7067525" algn="l"/>
                <a:tab pos="7516797" algn="l"/>
                <a:tab pos="7966078" algn="l"/>
                <a:tab pos="8415360" algn="l"/>
                <a:tab pos="8864641" algn="l"/>
                <a:tab pos="9313922" algn="l"/>
              </a:tabLst>
              <a:defRPr sz="1800" b="0" i="0" u="none" strike="noStrike" kern="0" cap="none" spc="0" baseline="0">
                <a:solidFill>
                  <a:srgbClr val="000000"/>
                </a:solidFill>
                <a:uFillTx/>
              </a:defRPr>
            </a:pPr>
            <a:r>
              <a:rPr lang="fr-FR" sz="2400" b="1" i="0" u="none" strike="noStrike" kern="1200" cap="none" spc="0" baseline="0" dirty="0">
                <a:solidFill>
                  <a:srgbClr val="000000"/>
                </a:solidFill>
                <a:uFillTx/>
                <a:latin typeface="Arial" pitchFamily="18"/>
                <a:ea typeface="Microsoft YaHei" pitchFamily="1"/>
                <a:cs typeface="DejaVu Sans" pitchFamily="34"/>
              </a:rPr>
              <a:t>Les Écoles Nationales Supérieures d’Architecture</a:t>
            </a:r>
          </a:p>
          <a:p>
            <a:pPr marL="165241" marR="0" lvl="0" indent="-164875" algn="l" defTabSz="914400" rtl="0" fontAlgn="auto" hangingPunct="1">
              <a:lnSpc>
                <a:spcPct val="90000"/>
              </a:lnSpc>
              <a:spcBef>
                <a:spcPts val="600"/>
              </a:spcBef>
              <a:spcAft>
                <a:spcPts val="600"/>
              </a:spcAft>
              <a:buClr>
                <a:srgbClr val="000000"/>
              </a:buClr>
              <a:buSzPct val="100000"/>
              <a:buFont typeface="Wingdings"/>
              <a:buChar char=""/>
              <a:tabLst>
                <a:tab pos="330482" algn="l"/>
                <a:tab pos="777962" algn="l"/>
                <a:tab pos="1227243" algn="l"/>
                <a:tab pos="1676515" algn="l"/>
                <a:tab pos="2125796" algn="l"/>
                <a:tab pos="2575078" algn="l"/>
                <a:tab pos="3024359" algn="l"/>
                <a:tab pos="3473640" algn="l"/>
                <a:tab pos="3922922" algn="l"/>
                <a:tab pos="4372203" algn="l"/>
                <a:tab pos="4821484" algn="l"/>
                <a:tab pos="5270756" algn="l"/>
                <a:tab pos="5720038" algn="l"/>
                <a:tab pos="6169319" algn="l"/>
                <a:tab pos="6618600" algn="l"/>
                <a:tab pos="7067525" algn="l"/>
                <a:tab pos="7516797" algn="l"/>
                <a:tab pos="7966078" algn="l"/>
                <a:tab pos="8415360" algn="l"/>
                <a:tab pos="8864641" algn="l"/>
                <a:tab pos="9313922" algn="l"/>
              </a:tabLst>
              <a:defRPr sz="1800" b="0" i="0" u="none" strike="noStrike" kern="0" cap="none" spc="0" baseline="0">
                <a:solidFill>
                  <a:srgbClr val="000000"/>
                </a:solidFill>
                <a:uFillTx/>
              </a:defRPr>
            </a:pPr>
            <a:r>
              <a:rPr lang="fr-FR" sz="2400" b="1" i="0" u="none" strike="noStrike" kern="1200" cap="none" spc="0" baseline="0" dirty="0">
                <a:solidFill>
                  <a:srgbClr val="000000"/>
                </a:solidFill>
                <a:uFillTx/>
                <a:latin typeface="Arial" pitchFamily="18"/>
                <a:ea typeface="Microsoft YaHei" pitchFamily="1"/>
                <a:cs typeface="DejaVu Sans" pitchFamily="34"/>
              </a:rPr>
              <a:t>Certaines écoles d’Arts</a:t>
            </a:r>
          </a:p>
          <a:p>
            <a:pPr marL="165241" marR="0" lvl="0" indent="-164875" algn="l" defTabSz="914400" rtl="0" fontAlgn="auto" hangingPunct="1">
              <a:lnSpc>
                <a:spcPct val="90000"/>
              </a:lnSpc>
              <a:spcBef>
                <a:spcPts val="525"/>
              </a:spcBef>
              <a:spcAft>
                <a:spcPts val="600"/>
              </a:spcAft>
              <a:buClr>
                <a:srgbClr val="000000"/>
              </a:buClr>
              <a:buSzPct val="100000"/>
              <a:buFont typeface="Wingdings"/>
              <a:buChar char=""/>
              <a:tabLst>
                <a:tab pos="330482" algn="l"/>
                <a:tab pos="777962" algn="l"/>
                <a:tab pos="1227243" algn="l"/>
                <a:tab pos="1676515" algn="l"/>
                <a:tab pos="2125796" algn="l"/>
                <a:tab pos="2575078" algn="l"/>
                <a:tab pos="3024359" algn="l"/>
                <a:tab pos="3473640" algn="l"/>
                <a:tab pos="3922922" algn="l"/>
                <a:tab pos="4372203" algn="l"/>
                <a:tab pos="4821484" algn="l"/>
                <a:tab pos="5270756" algn="l"/>
                <a:tab pos="5720038" algn="l"/>
                <a:tab pos="6169319" algn="l"/>
                <a:tab pos="6618600" algn="l"/>
                <a:tab pos="7067525" algn="l"/>
                <a:tab pos="7516797" algn="l"/>
                <a:tab pos="7966078" algn="l"/>
                <a:tab pos="8415360" algn="l"/>
                <a:tab pos="8864641" algn="l"/>
                <a:tab pos="9313922" algn="l"/>
              </a:tabLst>
              <a:defRPr sz="1800" b="0" i="0" u="none" strike="noStrike" kern="0" cap="none" spc="0" baseline="0">
                <a:solidFill>
                  <a:srgbClr val="000000"/>
                </a:solidFill>
                <a:uFillTx/>
              </a:defRPr>
            </a:pPr>
            <a:r>
              <a:rPr lang="fr-FR" sz="2400" b="1" i="0" u="none" strike="noStrike" kern="1200" cap="none" spc="0" baseline="0" dirty="0">
                <a:solidFill>
                  <a:srgbClr val="000000"/>
                </a:solidFill>
                <a:uFillTx/>
                <a:latin typeface="Arial" pitchFamily="18"/>
                <a:ea typeface="Microsoft YaHei" pitchFamily="1"/>
                <a:cs typeface="DejaVu Sans" pitchFamily="34"/>
              </a:rPr>
              <a:t>Les licences </a:t>
            </a:r>
            <a:r>
              <a:rPr lang="fr-FR" sz="2200" b="1" i="0" u="none" strike="noStrike" kern="1200" cap="none" spc="0" baseline="0" dirty="0">
                <a:solidFill>
                  <a:srgbClr val="000000"/>
                </a:solidFill>
                <a:uFillTx/>
                <a:latin typeface="Arial" pitchFamily="18"/>
                <a:ea typeface="Microsoft YaHei" pitchFamily="1"/>
                <a:cs typeface="DejaVu Sans" pitchFamily="34"/>
              </a:rPr>
              <a:t>(1ere année en université)</a:t>
            </a:r>
            <a:r>
              <a:rPr lang="fr-FR" sz="2400" b="1" i="0" u="none" strike="noStrike" kern="1200" cap="none" spc="0" baseline="0" dirty="0">
                <a:solidFill>
                  <a:srgbClr val="000000"/>
                </a:solidFill>
                <a:uFillTx/>
                <a:latin typeface="Arial" pitchFamily="18"/>
                <a:ea typeface="Microsoft YaHei" pitchFamily="1"/>
                <a:cs typeface="DejaVu Sans" pitchFamily="34"/>
              </a:rPr>
              <a:t> et PACES</a:t>
            </a:r>
          </a:p>
          <a:p>
            <a:pPr marL="165241" marR="0" lvl="0" indent="-164875" algn="l" defTabSz="914400" rtl="0" fontAlgn="auto" hangingPunct="1">
              <a:lnSpc>
                <a:spcPct val="90000"/>
              </a:lnSpc>
              <a:spcBef>
                <a:spcPts val="600"/>
              </a:spcBef>
              <a:spcAft>
                <a:spcPts val="600"/>
              </a:spcAft>
              <a:buClr>
                <a:srgbClr val="000000"/>
              </a:buClr>
              <a:buSzPct val="100000"/>
              <a:buFont typeface="Wingdings"/>
              <a:buChar char=""/>
              <a:tabLst>
                <a:tab pos="330482" algn="l"/>
                <a:tab pos="777962" algn="l"/>
                <a:tab pos="1227243" algn="l"/>
                <a:tab pos="1676515" algn="l"/>
                <a:tab pos="2125796" algn="l"/>
                <a:tab pos="2575078" algn="l"/>
                <a:tab pos="3024359" algn="l"/>
                <a:tab pos="3473640" algn="l"/>
                <a:tab pos="3922922" algn="l"/>
                <a:tab pos="4372203" algn="l"/>
                <a:tab pos="4821484" algn="l"/>
                <a:tab pos="5270756" algn="l"/>
                <a:tab pos="5720038" algn="l"/>
                <a:tab pos="6169319" algn="l"/>
                <a:tab pos="6618600" algn="l"/>
                <a:tab pos="7067525" algn="l"/>
                <a:tab pos="7516797" algn="l"/>
                <a:tab pos="7966078" algn="l"/>
                <a:tab pos="8415360" algn="l"/>
                <a:tab pos="8864641" algn="l"/>
                <a:tab pos="9313922" algn="l"/>
              </a:tabLst>
              <a:defRPr sz="1800" b="0" i="0" u="none" strike="noStrike" kern="0" cap="none" spc="0" baseline="0">
                <a:solidFill>
                  <a:srgbClr val="000000"/>
                </a:solidFill>
                <a:uFillTx/>
              </a:defRPr>
            </a:pPr>
            <a:r>
              <a:rPr lang="fr-FR" sz="2400" b="1" i="0" u="none" strike="noStrike" kern="1200" cap="none" spc="0" baseline="0" dirty="0">
                <a:solidFill>
                  <a:srgbClr val="000000"/>
                </a:solidFill>
                <a:uFillTx/>
                <a:latin typeface="Arial" pitchFamily="18"/>
                <a:ea typeface="Microsoft YaHei" pitchFamily="1"/>
                <a:cs typeface="DejaVu Sans" pitchFamily="34"/>
              </a:rPr>
              <a:t>Les Mises à Niveau</a:t>
            </a:r>
          </a:p>
          <a:p>
            <a:pPr marL="165241" marR="0" lvl="0" indent="-164875" algn="l" defTabSz="914400" rtl="0" fontAlgn="auto" hangingPunct="1">
              <a:lnSpc>
                <a:spcPct val="90000"/>
              </a:lnSpc>
              <a:spcBef>
                <a:spcPts val="600"/>
              </a:spcBef>
              <a:spcAft>
                <a:spcPts val="600"/>
              </a:spcAft>
              <a:buClr>
                <a:srgbClr val="000000"/>
              </a:buClr>
              <a:buSzPct val="100000"/>
              <a:buFont typeface="Wingdings"/>
              <a:buChar char=""/>
              <a:tabLst>
                <a:tab pos="330482" algn="l"/>
                <a:tab pos="777962" algn="l"/>
                <a:tab pos="1227243" algn="l"/>
                <a:tab pos="1676515" algn="l"/>
                <a:tab pos="2125796" algn="l"/>
                <a:tab pos="2575078" algn="l"/>
                <a:tab pos="3024359" algn="l"/>
                <a:tab pos="3473640" algn="l"/>
                <a:tab pos="3922922" algn="l"/>
                <a:tab pos="4372203" algn="l"/>
                <a:tab pos="4821484" algn="l"/>
                <a:tab pos="5270756" algn="l"/>
                <a:tab pos="5720038" algn="l"/>
                <a:tab pos="6169319" algn="l"/>
                <a:tab pos="6618600" algn="l"/>
                <a:tab pos="7067525" algn="l"/>
                <a:tab pos="7516797" algn="l"/>
                <a:tab pos="7966078" algn="l"/>
                <a:tab pos="8415360" algn="l"/>
                <a:tab pos="8864641" algn="l"/>
                <a:tab pos="9313922" algn="l"/>
              </a:tabLst>
              <a:defRPr sz="1800" b="0" i="0" u="none" strike="noStrike" kern="0" cap="none" spc="0" baseline="0">
                <a:solidFill>
                  <a:srgbClr val="000000"/>
                </a:solidFill>
                <a:uFillTx/>
              </a:defRPr>
            </a:pPr>
            <a:r>
              <a:rPr lang="fr-FR" sz="2400" b="1" i="0" u="none" strike="noStrike" kern="1200" cap="none" spc="0" baseline="0" dirty="0">
                <a:solidFill>
                  <a:srgbClr val="000000"/>
                </a:solidFill>
                <a:uFillTx/>
                <a:latin typeface="Arial" pitchFamily="18"/>
                <a:ea typeface="Microsoft YaHei" pitchFamily="1"/>
                <a:cs typeface="DejaVu Sans" pitchFamily="34"/>
              </a:rPr>
              <a:t>Écoles sociales et paramédicales</a:t>
            </a:r>
          </a:p>
          <a:p>
            <a:pPr marL="166676" marR="0" lvl="0" indent="-164875" algn="l" defTabSz="914400" rtl="0" fontAlgn="auto" hangingPunct="1">
              <a:lnSpc>
                <a:spcPct val="90000"/>
              </a:lnSpc>
              <a:spcBef>
                <a:spcPts val="600"/>
              </a:spcBef>
              <a:spcAft>
                <a:spcPts val="600"/>
              </a:spcAft>
              <a:buNone/>
              <a:tabLst>
                <a:tab pos="331917" algn="l"/>
                <a:tab pos="779397" algn="l"/>
                <a:tab pos="1228678" algn="l"/>
                <a:tab pos="1677950" algn="l"/>
                <a:tab pos="2127231" algn="l"/>
                <a:tab pos="2576513" algn="l"/>
                <a:tab pos="3025794" algn="l"/>
                <a:tab pos="3475075" algn="l"/>
                <a:tab pos="3924357" algn="l"/>
                <a:tab pos="4373638" algn="l"/>
                <a:tab pos="4822919" algn="l"/>
                <a:tab pos="5272191" algn="l"/>
                <a:tab pos="5721473" algn="l"/>
                <a:tab pos="6170754" algn="l"/>
                <a:tab pos="6620035" algn="l"/>
                <a:tab pos="7068960" algn="l"/>
                <a:tab pos="7518232" algn="l"/>
                <a:tab pos="7967513" algn="l"/>
                <a:tab pos="8416795" algn="l"/>
                <a:tab pos="8866076" algn="l"/>
                <a:tab pos="9315357" algn="l"/>
              </a:tabLst>
              <a:defRPr sz="1800" b="0" i="0" u="none" strike="noStrike" kern="0" cap="none" spc="0" baseline="0">
                <a:solidFill>
                  <a:srgbClr val="000000"/>
                </a:solidFill>
                <a:uFillTx/>
              </a:defRPr>
            </a:pPr>
            <a:r>
              <a:rPr lang="fr-FR" sz="2400" b="1" i="0" u="none" strike="noStrike" kern="1200" cap="none" spc="0" baseline="0" dirty="0">
                <a:solidFill>
                  <a:srgbClr val="000000"/>
                </a:solidFill>
                <a:uFillTx/>
                <a:latin typeface="Arial" pitchFamily="18"/>
                <a:ea typeface="Microsoft YaHei" pitchFamily="1"/>
                <a:cs typeface="DejaVu Sans" pitchFamily="34"/>
              </a:rPr>
              <a:t>                                 </a:t>
            </a:r>
          </a:p>
        </p:txBody>
      </p:sp>
      <p:sp>
        <p:nvSpPr>
          <p:cNvPr id="5" name="ZoneTexte 4">
            <a:extLst>
              <a:ext uri="{FF2B5EF4-FFF2-40B4-BE49-F238E27FC236}">
                <a16:creationId xmlns:a16="http://schemas.microsoft.com/office/drawing/2014/main" id="{6059B31C-778A-136A-8EEA-0D9E128E2744}"/>
              </a:ext>
            </a:extLst>
          </p:cNvPr>
          <p:cNvSpPr/>
          <p:nvPr/>
        </p:nvSpPr>
        <p:spPr>
          <a:xfrm>
            <a:off x="971641" y="6330958"/>
            <a:ext cx="7200360" cy="333719"/>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cap="flat">
            <a:noFill/>
            <a:prstDash val="solid"/>
          </a:ln>
        </p:spPr>
        <p:txBody>
          <a:bodyPr vert="horz" wrap="square" lIns="90004" tIns="44997" rIns="90004" bIns="44997" anchor="t" anchorCtr="1" compatLnSpc="0">
            <a:spAutoFit/>
          </a:bodyPr>
          <a:lstStyle/>
          <a:p>
            <a:pPr lvl="0" algn="ctr">
              <a:defRPr sz="1800" b="0" i="0" u="none" strike="noStrike" kern="0" cap="none" spc="0" baseline="0">
                <a:solidFill>
                  <a:srgbClr val="000000"/>
                </a:solidFill>
                <a:uFillTx/>
              </a:defRPr>
            </a:pPr>
            <a:r>
              <a:rPr lang="fr-FR" sz="1600" b="0" i="0" u="none" strike="noStrike" kern="1200" cap="none" spc="0" baseline="0" dirty="0">
                <a:solidFill>
                  <a:srgbClr val="000000"/>
                </a:solidFill>
                <a:uFillTx/>
                <a:latin typeface="Arial" pitchFamily="18"/>
                <a:ea typeface="Microsoft YaHei" pitchFamily="2"/>
                <a:cs typeface="Mangal" pitchFamily="2"/>
              </a:rPr>
              <a:t>Info Bac Pro </a:t>
            </a:r>
            <a:r>
              <a:rPr lang="fr-FR" sz="1600" b="0" i="0" u="none" strike="noStrike" kern="1200" cap="none" spc="0" baseline="0" dirty="0" err="1">
                <a:solidFill>
                  <a:srgbClr val="000000"/>
                </a:solidFill>
                <a:uFillTx/>
                <a:latin typeface="Arial" pitchFamily="18"/>
                <a:ea typeface="Microsoft YaHei" pitchFamily="2"/>
                <a:cs typeface="Mangal" pitchFamily="2"/>
              </a:rPr>
              <a:t>Patu</a:t>
            </a:r>
            <a:r>
              <a:rPr lang="fr-FR" sz="1600" b="0" i="0" u="none" strike="noStrike" kern="1200" cap="none" spc="0" baseline="0" dirty="0">
                <a:solidFill>
                  <a:srgbClr val="000000"/>
                </a:solidFill>
                <a:uFillTx/>
                <a:latin typeface="Arial" pitchFamily="18"/>
                <a:ea typeface="Microsoft YaHei" pitchFamily="2"/>
                <a:cs typeface="Mangal" pitchFamily="2"/>
              </a:rPr>
              <a:t> de Rosemont – CIO de Saint-Benoît – </a:t>
            </a:r>
            <a:r>
              <a:rPr lang="fr-FR" sz="1600" dirty="0">
                <a:solidFill>
                  <a:srgbClr val="000000"/>
                </a:solidFill>
                <a:latin typeface="Arial" pitchFamily="18"/>
                <a:ea typeface="Microsoft YaHei" pitchFamily="2"/>
                <a:cs typeface="Mangal" pitchFamily="2"/>
              </a:rPr>
              <a:t>2024/2025</a:t>
            </a:r>
            <a:endParaRPr lang="fr-FR" sz="1600" b="0" i="0" u="none" strike="noStrike" kern="1200" cap="none" spc="0" baseline="0" dirty="0">
              <a:solidFill>
                <a:srgbClr val="000000"/>
              </a:solidFill>
              <a:uFillTx/>
              <a:latin typeface="Arial" pitchFamily="18"/>
              <a:ea typeface="Microsoft YaHei" pitchFamily="2"/>
              <a:cs typeface="Mangal" pitchFamily="2"/>
            </a:endParaRPr>
          </a:p>
        </p:txBody>
      </p:sp>
    </p:spTree>
  </p:cSld>
  <p:clrMapOvr>
    <a:masterClrMapping/>
  </p:clrMapOvr>
</p:sld>
</file>

<file path=ppt/theme/theme1.xml><?xml version="1.0" encoding="utf-8"?>
<a:theme xmlns:a="http://schemas.openxmlformats.org/drawingml/2006/main" name="Standard">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tandard 1">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Standard 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527</TotalTime>
  <Words>3262</Words>
  <Application>Microsoft Office PowerPoint</Application>
  <PresentationFormat>Affichage à l'écran (4:3)</PresentationFormat>
  <Paragraphs>692</Paragraphs>
  <Slides>43</Slides>
  <Notes>43</Notes>
  <HiddenSlides>0</HiddenSlides>
  <MMClips>0</MMClips>
  <ScaleCrop>false</ScaleCrop>
  <HeadingPairs>
    <vt:vector size="6" baseType="variant">
      <vt:variant>
        <vt:lpstr>Polices utilisées</vt:lpstr>
      </vt:variant>
      <vt:variant>
        <vt:i4>14</vt:i4>
      </vt:variant>
      <vt:variant>
        <vt:lpstr>Thème</vt:lpstr>
      </vt:variant>
      <vt:variant>
        <vt:i4>3</vt:i4>
      </vt:variant>
      <vt:variant>
        <vt:lpstr>Titres des diapositives</vt:lpstr>
      </vt:variant>
      <vt:variant>
        <vt:i4>43</vt:i4>
      </vt:variant>
    </vt:vector>
  </HeadingPairs>
  <TitlesOfParts>
    <vt:vector size="60" baseType="lpstr">
      <vt:lpstr>Microsoft YaHei</vt:lpstr>
      <vt:lpstr>Arial</vt:lpstr>
      <vt:lpstr>Calibri</vt:lpstr>
      <vt:lpstr>Comic Sans MS</vt:lpstr>
      <vt:lpstr>DejaVu Sans</vt:lpstr>
      <vt:lpstr>Elephant</vt:lpstr>
      <vt:lpstr>Lucida Grande</vt:lpstr>
      <vt:lpstr>Lucida Sans Unicode</vt:lpstr>
      <vt:lpstr>Mangal</vt:lpstr>
      <vt:lpstr>Segoe UI</vt:lpstr>
      <vt:lpstr>Tahoma</vt:lpstr>
      <vt:lpstr>Times New Roman</vt:lpstr>
      <vt:lpstr>Wingdings</vt:lpstr>
      <vt:lpstr>Wingdings 2</vt:lpstr>
      <vt:lpstr>Standard</vt:lpstr>
      <vt:lpstr>Standard 1</vt:lpstr>
      <vt:lpstr>Standard 2</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psyen2</dc:creator>
  <cp:lastModifiedBy>psyen2</cp:lastModifiedBy>
  <cp:revision>51</cp:revision>
  <dcterms:modified xsi:type="dcterms:W3CDTF">2024-12-17T05:30:46Z</dcterms:modified>
</cp:coreProperties>
</file>